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4"/>
  </p:sldMasterIdLst>
  <p:notesMasterIdLst>
    <p:notesMasterId r:id="rId14"/>
  </p:notesMasterIdLst>
  <p:sldIdLst>
    <p:sldId id="415" r:id="rId5"/>
    <p:sldId id="292" r:id="rId6"/>
    <p:sldId id="349" r:id="rId7"/>
    <p:sldId id="350" r:id="rId8"/>
    <p:sldId id="351" r:id="rId9"/>
    <p:sldId id="353" r:id="rId10"/>
    <p:sldId id="354" r:id="rId11"/>
    <p:sldId id="357" r:id="rId12"/>
    <p:sldId id="355" r:id="rId13"/>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4F9EE06-0E7B-4440-BFC5-795C4F2FBB42}">
          <p14:sldIdLst>
            <p14:sldId id="415"/>
            <p14:sldId id="292"/>
          </p14:sldIdLst>
        </p14:section>
        <p14:section name="Post-Festival Lessons" id="{ABFE4625-FCD8-453B-A370-0879A2364512}">
          <p14:sldIdLst>
            <p14:sldId id="349"/>
            <p14:sldId id="350"/>
            <p14:sldId id="351"/>
            <p14:sldId id="353"/>
            <p14:sldId id="354"/>
            <p14:sldId id="357"/>
            <p14:sldId id="355"/>
          </p14:sldIdLst>
        </p14:section>
      </p14:sectionLst>
    </p:ext>
    <p:ext uri="{EFAFB233-063F-42B5-8137-9DF3F51BA10A}">
      <p15:sldGuideLst xmlns:p15="http://schemas.microsoft.com/office/powerpoint/2012/main">
        <p15:guide id="1" orient="horz" pos="2880">
          <p15:clr>
            <a:srgbClr val="A4A3A4"/>
          </p15:clr>
        </p15:guide>
        <p15:guide id="2" pos="57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889F3D-DC74-AB60-C8DB-E4DAD803BCB2}" name="Kay, Kirstyn - (kkay)" initials="KK" userId="S::kkay@arizona.edu::cf06a8de-b5cf-49de-8eb5-a0fc818426b9" providerId="AD"/>
  <p188:author id="{384A8B85-B08A-124F-19FF-F424C882A166}" name="Christiansen, Jordan - (christiansenj)" initials="JC" userId="S::christiansenj@arizona.edu::e1bd19ef-5c29-484c-a2fc-ae1fd8e2be1b" providerId="AD"/>
  <p188:author id="{AE4FAC94-AD11-2D13-D1D6-82E0F215574B}" name="L'Heureux, Rachael Alice Helen - (raking1)" initials="RL" userId="S::raking1@arizona.edu::b00abea8-b60a-47b5-8424-98a0df750c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2776"/>
    <a:srgbClr val="0C234B"/>
    <a:srgbClr val="336699"/>
    <a:srgbClr val="003399"/>
    <a:srgbClr val="0000FF"/>
    <a:srgbClr val="AB0520"/>
    <a:srgbClr val="006699"/>
    <a:srgbClr val="3366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C8F959-B200-4637-AB49-B8978BFDE424}" v="1" dt="2024-09-03T21:56:52.19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38" autoAdjust="0"/>
  </p:normalViewPr>
  <p:slideViewPr>
    <p:cSldViewPr snapToGrid="0">
      <p:cViewPr varScale="1">
        <p:scale>
          <a:sx n="39" d="100"/>
          <a:sy n="39" d="100"/>
        </p:scale>
        <p:origin x="708" y="60"/>
      </p:cViewPr>
      <p:guideLst>
        <p:guide orient="horz" pos="288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 Kirstyn - (kkay)" userId="cf06a8de-b5cf-49de-8eb5-a0fc818426b9" providerId="ADAL" clId="{E8C8F959-B200-4637-AB49-B8978BFDE424}"/>
    <pc:docChg chg="addSld delSld modSld delSection modSection">
      <pc:chgData name="Kay, Kirstyn - (kkay)" userId="cf06a8de-b5cf-49de-8eb5-a0fc818426b9" providerId="ADAL" clId="{E8C8F959-B200-4637-AB49-B8978BFDE424}" dt="2024-09-03T21:58:25.531" v="10" actId="47"/>
      <pc:docMkLst>
        <pc:docMk/>
      </pc:docMkLst>
      <pc:sldChg chg="del">
        <pc:chgData name="Kay, Kirstyn - (kkay)" userId="cf06a8de-b5cf-49de-8eb5-a0fc818426b9" providerId="ADAL" clId="{E8C8F959-B200-4637-AB49-B8978BFDE424}" dt="2024-09-03T21:56:40.585" v="3" actId="47"/>
        <pc:sldMkLst>
          <pc:docMk/>
          <pc:sldMk cId="949456724" sldId="259"/>
        </pc:sldMkLst>
      </pc:sldChg>
      <pc:sldChg chg="del">
        <pc:chgData name="Kay, Kirstyn - (kkay)" userId="cf06a8de-b5cf-49de-8eb5-a0fc818426b9" providerId="ADAL" clId="{E8C8F959-B200-4637-AB49-B8978BFDE424}" dt="2024-09-03T21:56:38.360" v="2" actId="47"/>
        <pc:sldMkLst>
          <pc:docMk/>
          <pc:sldMk cId="0" sldId="260"/>
        </pc:sldMkLst>
      </pc:sldChg>
      <pc:sldChg chg="del">
        <pc:chgData name="Kay, Kirstyn - (kkay)" userId="cf06a8de-b5cf-49de-8eb5-a0fc818426b9" providerId="ADAL" clId="{E8C8F959-B200-4637-AB49-B8978BFDE424}" dt="2024-09-03T21:56:58.758" v="7" actId="47"/>
        <pc:sldMkLst>
          <pc:docMk/>
          <pc:sldMk cId="0" sldId="263"/>
        </pc:sldMkLst>
      </pc:sldChg>
      <pc:sldChg chg="del">
        <pc:chgData name="Kay, Kirstyn - (kkay)" userId="cf06a8de-b5cf-49de-8eb5-a0fc818426b9" providerId="ADAL" clId="{E8C8F959-B200-4637-AB49-B8978BFDE424}" dt="2024-09-03T21:58:25.531" v="10" actId="47"/>
        <pc:sldMkLst>
          <pc:docMk/>
          <pc:sldMk cId="0" sldId="268"/>
        </pc:sldMkLst>
      </pc:sldChg>
      <pc:sldChg chg="del">
        <pc:chgData name="Kay, Kirstyn - (kkay)" userId="cf06a8de-b5cf-49de-8eb5-a0fc818426b9" providerId="ADAL" clId="{E8C8F959-B200-4637-AB49-B8978BFDE424}" dt="2024-09-03T21:56:36.523" v="1" actId="47"/>
        <pc:sldMkLst>
          <pc:docMk/>
          <pc:sldMk cId="2707235073" sldId="272"/>
        </pc:sldMkLst>
      </pc:sldChg>
      <pc:sldChg chg="del">
        <pc:chgData name="Kay, Kirstyn - (kkay)" userId="cf06a8de-b5cf-49de-8eb5-a0fc818426b9" providerId="ADAL" clId="{E8C8F959-B200-4637-AB49-B8978BFDE424}" dt="2024-09-03T21:57:15.139" v="8" actId="47"/>
        <pc:sldMkLst>
          <pc:docMk/>
          <pc:sldMk cId="2674060367" sldId="273"/>
        </pc:sldMkLst>
      </pc:sldChg>
      <pc:sldChg chg="del">
        <pc:chgData name="Kay, Kirstyn - (kkay)" userId="cf06a8de-b5cf-49de-8eb5-a0fc818426b9" providerId="ADAL" clId="{E8C8F959-B200-4637-AB49-B8978BFDE424}" dt="2024-09-03T21:56:33.689" v="0" actId="47"/>
        <pc:sldMkLst>
          <pc:docMk/>
          <pc:sldMk cId="504640668" sldId="280"/>
        </pc:sldMkLst>
      </pc:sldChg>
      <pc:sldChg chg="del">
        <pc:chgData name="Kay, Kirstyn - (kkay)" userId="cf06a8de-b5cf-49de-8eb5-a0fc818426b9" providerId="ADAL" clId="{E8C8F959-B200-4637-AB49-B8978BFDE424}" dt="2024-09-03T21:56:46.297" v="4" actId="47"/>
        <pc:sldMkLst>
          <pc:docMk/>
          <pc:sldMk cId="1779734175" sldId="281"/>
        </pc:sldMkLst>
      </pc:sldChg>
      <pc:sldChg chg="del">
        <pc:chgData name="Kay, Kirstyn - (kkay)" userId="cf06a8de-b5cf-49de-8eb5-a0fc818426b9" providerId="ADAL" clId="{E8C8F959-B200-4637-AB49-B8978BFDE424}" dt="2024-09-03T21:56:46.297" v="4" actId="47"/>
        <pc:sldMkLst>
          <pc:docMk/>
          <pc:sldMk cId="936810700" sldId="282"/>
        </pc:sldMkLst>
      </pc:sldChg>
      <pc:sldChg chg="del">
        <pc:chgData name="Kay, Kirstyn - (kkay)" userId="cf06a8de-b5cf-49de-8eb5-a0fc818426b9" providerId="ADAL" clId="{E8C8F959-B200-4637-AB49-B8978BFDE424}" dt="2024-09-03T21:56:46.297" v="4" actId="47"/>
        <pc:sldMkLst>
          <pc:docMk/>
          <pc:sldMk cId="2069432487" sldId="283"/>
        </pc:sldMkLst>
      </pc:sldChg>
      <pc:sldChg chg="del">
        <pc:chgData name="Kay, Kirstyn - (kkay)" userId="cf06a8de-b5cf-49de-8eb5-a0fc818426b9" providerId="ADAL" clId="{E8C8F959-B200-4637-AB49-B8978BFDE424}" dt="2024-09-03T21:56:46.297" v="4" actId="47"/>
        <pc:sldMkLst>
          <pc:docMk/>
          <pc:sldMk cId="2516200175" sldId="287"/>
        </pc:sldMkLst>
      </pc:sldChg>
      <pc:sldChg chg="del">
        <pc:chgData name="Kay, Kirstyn - (kkay)" userId="cf06a8de-b5cf-49de-8eb5-a0fc818426b9" providerId="ADAL" clId="{E8C8F959-B200-4637-AB49-B8978BFDE424}" dt="2024-09-03T21:57:15.139" v="8" actId="47"/>
        <pc:sldMkLst>
          <pc:docMk/>
          <pc:sldMk cId="439638300" sldId="288"/>
        </pc:sldMkLst>
      </pc:sldChg>
      <pc:sldChg chg="del">
        <pc:chgData name="Kay, Kirstyn - (kkay)" userId="cf06a8de-b5cf-49de-8eb5-a0fc818426b9" providerId="ADAL" clId="{E8C8F959-B200-4637-AB49-B8978BFDE424}" dt="2024-09-03T21:57:15.139" v="8" actId="47"/>
        <pc:sldMkLst>
          <pc:docMk/>
          <pc:sldMk cId="2993151871" sldId="289"/>
        </pc:sldMkLst>
      </pc:sldChg>
      <pc:sldChg chg="del">
        <pc:chgData name="Kay, Kirstyn - (kkay)" userId="cf06a8de-b5cf-49de-8eb5-a0fc818426b9" providerId="ADAL" clId="{E8C8F959-B200-4637-AB49-B8978BFDE424}" dt="2024-09-03T21:57:15.139" v="8" actId="47"/>
        <pc:sldMkLst>
          <pc:docMk/>
          <pc:sldMk cId="3782121724" sldId="290"/>
        </pc:sldMkLst>
      </pc:sldChg>
      <pc:sldChg chg="del">
        <pc:chgData name="Kay, Kirstyn - (kkay)" userId="cf06a8de-b5cf-49de-8eb5-a0fc818426b9" providerId="ADAL" clId="{E8C8F959-B200-4637-AB49-B8978BFDE424}" dt="2024-09-03T21:57:15.139" v="8" actId="47"/>
        <pc:sldMkLst>
          <pc:docMk/>
          <pc:sldMk cId="2639941501" sldId="291"/>
        </pc:sldMkLst>
      </pc:sldChg>
      <pc:sldChg chg="del">
        <pc:chgData name="Kay, Kirstyn - (kkay)" userId="cf06a8de-b5cf-49de-8eb5-a0fc818426b9" providerId="ADAL" clId="{E8C8F959-B200-4637-AB49-B8978BFDE424}" dt="2024-09-03T21:57:15.139" v="8" actId="47"/>
        <pc:sldMkLst>
          <pc:docMk/>
          <pc:sldMk cId="2067346042" sldId="293"/>
        </pc:sldMkLst>
      </pc:sldChg>
      <pc:sldChg chg="del">
        <pc:chgData name="Kay, Kirstyn - (kkay)" userId="cf06a8de-b5cf-49de-8eb5-a0fc818426b9" providerId="ADAL" clId="{E8C8F959-B200-4637-AB49-B8978BFDE424}" dt="2024-09-03T21:57:15.139" v="8" actId="47"/>
        <pc:sldMkLst>
          <pc:docMk/>
          <pc:sldMk cId="1838220087" sldId="294"/>
        </pc:sldMkLst>
      </pc:sldChg>
      <pc:sldChg chg="del">
        <pc:chgData name="Kay, Kirstyn - (kkay)" userId="cf06a8de-b5cf-49de-8eb5-a0fc818426b9" providerId="ADAL" clId="{E8C8F959-B200-4637-AB49-B8978BFDE424}" dt="2024-09-03T21:57:15.139" v="8" actId="47"/>
        <pc:sldMkLst>
          <pc:docMk/>
          <pc:sldMk cId="3732898269" sldId="295"/>
        </pc:sldMkLst>
      </pc:sldChg>
      <pc:sldChg chg="del">
        <pc:chgData name="Kay, Kirstyn - (kkay)" userId="cf06a8de-b5cf-49de-8eb5-a0fc818426b9" providerId="ADAL" clId="{E8C8F959-B200-4637-AB49-B8978BFDE424}" dt="2024-09-03T21:57:15.139" v="8" actId="47"/>
        <pc:sldMkLst>
          <pc:docMk/>
          <pc:sldMk cId="3585658215" sldId="296"/>
        </pc:sldMkLst>
      </pc:sldChg>
      <pc:sldChg chg="del">
        <pc:chgData name="Kay, Kirstyn - (kkay)" userId="cf06a8de-b5cf-49de-8eb5-a0fc818426b9" providerId="ADAL" clId="{E8C8F959-B200-4637-AB49-B8978BFDE424}" dt="2024-09-03T21:57:15.139" v="8" actId="47"/>
        <pc:sldMkLst>
          <pc:docMk/>
          <pc:sldMk cId="2469087622" sldId="297"/>
        </pc:sldMkLst>
      </pc:sldChg>
      <pc:sldChg chg="del">
        <pc:chgData name="Kay, Kirstyn - (kkay)" userId="cf06a8de-b5cf-49de-8eb5-a0fc818426b9" providerId="ADAL" clId="{E8C8F959-B200-4637-AB49-B8978BFDE424}" dt="2024-09-03T21:57:15.139" v="8" actId="47"/>
        <pc:sldMkLst>
          <pc:docMk/>
          <pc:sldMk cId="551850093" sldId="298"/>
        </pc:sldMkLst>
      </pc:sldChg>
      <pc:sldChg chg="del">
        <pc:chgData name="Kay, Kirstyn - (kkay)" userId="cf06a8de-b5cf-49de-8eb5-a0fc818426b9" providerId="ADAL" clId="{E8C8F959-B200-4637-AB49-B8978BFDE424}" dt="2024-09-03T21:57:15.139" v="8" actId="47"/>
        <pc:sldMkLst>
          <pc:docMk/>
          <pc:sldMk cId="2224958333" sldId="299"/>
        </pc:sldMkLst>
      </pc:sldChg>
      <pc:sldChg chg="del">
        <pc:chgData name="Kay, Kirstyn - (kkay)" userId="cf06a8de-b5cf-49de-8eb5-a0fc818426b9" providerId="ADAL" clId="{E8C8F959-B200-4637-AB49-B8978BFDE424}" dt="2024-09-03T21:57:15.139" v="8" actId="47"/>
        <pc:sldMkLst>
          <pc:docMk/>
          <pc:sldMk cId="3333051655" sldId="300"/>
        </pc:sldMkLst>
      </pc:sldChg>
      <pc:sldChg chg="del">
        <pc:chgData name="Kay, Kirstyn - (kkay)" userId="cf06a8de-b5cf-49de-8eb5-a0fc818426b9" providerId="ADAL" clId="{E8C8F959-B200-4637-AB49-B8978BFDE424}" dt="2024-09-03T21:57:15.139" v="8" actId="47"/>
        <pc:sldMkLst>
          <pc:docMk/>
          <pc:sldMk cId="1713941214" sldId="302"/>
        </pc:sldMkLst>
      </pc:sldChg>
      <pc:sldChg chg="del">
        <pc:chgData name="Kay, Kirstyn - (kkay)" userId="cf06a8de-b5cf-49de-8eb5-a0fc818426b9" providerId="ADAL" clId="{E8C8F959-B200-4637-AB49-B8978BFDE424}" dt="2024-09-03T21:57:15.139" v="8" actId="47"/>
        <pc:sldMkLst>
          <pc:docMk/>
          <pc:sldMk cId="1288382546" sldId="303"/>
        </pc:sldMkLst>
      </pc:sldChg>
      <pc:sldChg chg="del">
        <pc:chgData name="Kay, Kirstyn - (kkay)" userId="cf06a8de-b5cf-49de-8eb5-a0fc818426b9" providerId="ADAL" clId="{E8C8F959-B200-4637-AB49-B8978BFDE424}" dt="2024-09-03T21:57:15.139" v="8" actId="47"/>
        <pc:sldMkLst>
          <pc:docMk/>
          <pc:sldMk cId="100723728" sldId="304"/>
        </pc:sldMkLst>
      </pc:sldChg>
      <pc:sldChg chg="del">
        <pc:chgData name="Kay, Kirstyn - (kkay)" userId="cf06a8de-b5cf-49de-8eb5-a0fc818426b9" providerId="ADAL" clId="{E8C8F959-B200-4637-AB49-B8978BFDE424}" dt="2024-09-03T21:57:15.139" v="8" actId="47"/>
        <pc:sldMkLst>
          <pc:docMk/>
          <pc:sldMk cId="3351628678" sldId="305"/>
        </pc:sldMkLst>
      </pc:sldChg>
      <pc:sldChg chg="del">
        <pc:chgData name="Kay, Kirstyn - (kkay)" userId="cf06a8de-b5cf-49de-8eb5-a0fc818426b9" providerId="ADAL" clId="{E8C8F959-B200-4637-AB49-B8978BFDE424}" dt="2024-09-03T21:57:15.139" v="8" actId="47"/>
        <pc:sldMkLst>
          <pc:docMk/>
          <pc:sldMk cId="4259710432" sldId="306"/>
        </pc:sldMkLst>
      </pc:sldChg>
      <pc:sldChg chg="del">
        <pc:chgData name="Kay, Kirstyn - (kkay)" userId="cf06a8de-b5cf-49de-8eb5-a0fc818426b9" providerId="ADAL" clId="{E8C8F959-B200-4637-AB49-B8978BFDE424}" dt="2024-09-03T21:57:15.139" v="8" actId="47"/>
        <pc:sldMkLst>
          <pc:docMk/>
          <pc:sldMk cId="1880054737" sldId="307"/>
        </pc:sldMkLst>
      </pc:sldChg>
      <pc:sldChg chg="del">
        <pc:chgData name="Kay, Kirstyn - (kkay)" userId="cf06a8de-b5cf-49de-8eb5-a0fc818426b9" providerId="ADAL" clId="{E8C8F959-B200-4637-AB49-B8978BFDE424}" dt="2024-09-03T21:57:15.139" v="8" actId="47"/>
        <pc:sldMkLst>
          <pc:docMk/>
          <pc:sldMk cId="1744511075" sldId="308"/>
        </pc:sldMkLst>
      </pc:sldChg>
      <pc:sldChg chg="del">
        <pc:chgData name="Kay, Kirstyn - (kkay)" userId="cf06a8de-b5cf-49de-8eb5-a0fc818426b9" providerId="ADAL" clId="{E8C8F959-B200-4637-AB49-B8978BFDE424}" dt="2024-09-03T21:57:15.139" v="8" actId="47"/>
        <pc:sldMkLst>
          <pc:docMk/>
          <pc:sldMk cId="1018192207" sldId="310"/>
        </pc:sldMkLst>
      </pc:sldChg>
      <pc:sldChg chg="del">
        <pc:chgData name="Kay, Kirstyn - (kkay)" userId="cf06a8de-b5cf-49de-8eb5-a0fc818426b9" providerId="ADAL" clId="{E8C8F959-B200-4637-AB49-B8978BFDE424}" dt="2024-09-03T21:57:15.139" v="8" actId="47"/>
        <pc:sldMkLst>
          <pc:docMk/>
          <pc:sldMk cId="1978092275" sldId="311"/>
        </pc:sldMkLst>
      </pc:sldChg>
      <pc:sldChg chg="del">
        <pc:chgData name="Kay, Kirstyn - (kkay)" userId="cf06a8de-b5cf-49de-8eb5-a0fc818426b9" providerId="ADAL" clId="{E8C8F959-B200-4637-AB49-B8978BFDE424}" dt="2024-09-03T21:57:15.139" v="8" actId="47"/>
        <pc:sldMkLst>
          <pc:docMk/>
          <pc:sldMk cId="328063374" sldId="312"/>
        </pc:sldMkLst>
      </pc:sldChg>
      <pc:sldChg chg="del">
        <pc:chgData name="Kay, Kirstyn - (kkay)" userId="cf06a8de-b5cf-49de-8eb5-a0fc818426b9" providerId="ADAL" clId="{E8C8F959-B200-4637-AB49-B8978BFDE424}" dt="2024-09-03T21:57:15.139" v="8" actId="47"/>
        <pc:sldMkLst>
          <pc:docMk/>
          <pc:sldMk cId="701414390" sldId="313"/>
        </pc:sldMkLst>
      </pc:sldChg>
      <pc:sldChg chg="del">
        <pc:chgData name="Kay, Kirstyn - (kkay)" userId="cf06a8de-b5cf-49de-8eb5-a0fc818426b9" providerId="ADAL" clId="{E8C8F959-B200-4637-AB49-B8978BFDE424}" dt="2024-09-03T21:57:15.139" v="8" actId="47"/>
        <pc:sldMkLst>
          <pc:docMk/>
          <pc:sldMk cId="301643123" sldId="315"/>
        </pc:sldMkLst>
      </pc:sldChg>
      <pc:sldChg chg="del">
        <pc:chgData name="Kay, Kirstyn - (kkay)" userId="cf06a8de-b5cf-49de-8eb5-a0fc818426b9" providerId="ADAL" clId="{E8C8F959-B200-4637-AB49-B8978BFDE424}" dt="2024-09-03T21:57:15.139" v="8" actId="47"/>
        <pc:sldMkLst>
          <pc:docMk/>
          <pc:sldMk cId="3175075046" sldId="316"/>
        </pc:sldMkLst>
      </pc:sldChg>
      <pc:sldChg chg="del">
        <pc:chgData name="Kay, Kirstyn - (kkay)" userId="cf06a8de-b5cf-49de-8eb5-a0fc818426b9" providerId="ADAL" clId="{E8C8F959-B200-4637-AB49-B8978BFDE424}" dt="2024-09-03T21:57:15.139" v="8" actId="47"/>
        <pc:sldMkLst>
          <pc:docMk/>
          <pc:sldMk cId="992975120" sldId="317"/>
        </pc:sldMkLst>
      </pc:sldChg>
      <pc:sldChg chg="del">
        <pc:chgData name="Kay, Kirstyn - (kkay)" userId="cf06a8de-b5cf-49de-8eb5-a0fc818426b9" providerId="ADAL" clId="{E8C8F959-B200-4637-AB49-B8978BFDE424}" dt="2024-09-03T21:57:15.139" v="8" actId="47"/>
        <pc:sldMkLst>
          <pc:docMk/>
          <pc:sldMk cId="1102565684" sldId="318"/>
        </pc:sldMkLst>
      </pc:sldChg>
      <pc:sldChg chg="del">
        <pc:chgData name="Kay, Kirstyn - (kkay)" userId="cf06a8de-b5cf-49de-8eb5-a0fc818426b9" providerId="ADAL" clId="{E8C8F959-B200-4637-AB49-B8978BFDE424}" dt="2024-09-03T21:57:15.139" v="8" actId="47"/>
        <pc:sldMkLst>
          <pc:docMk/>
          <pc:sldMk cId="3143163255" sldId="319"/>
        </pc:sldMkLst>
      </pc:sldChg>
      <pc:sldChg chg="del">
        <pc:chgData name="Kay, Kirstyn - (kkay)" userId="cf06a8de-b5cf-49de-8eb5-a0fc818426b9" providerId="ADAL" clId="{E8C8F959-B200-4637-AB49-B8978BFDE424}" dt="2024-09-03T21:57:15.139" v="8" actId="47"/>
        <pc:sldMkLst>
          <pc:docMk/>
          <pc:sldMk cId="1298017103" sldId="320"/>
        </pc:sldMkLst>
      </pc:sldChg>
      <pc:sldChg chg="del">
        <pc:chgData name="Kay, Kirstyn - (kkay)" userId="cf06a8de-b5cf-49de-8eb5-a0fc818426b9" providerId="ADAL" clId="{E8C8F959-B200-4637-AB49-B8978BFDE424}" dt="2024-09-03T21:57:15.139" v="8" actId="47"/>
        <pc:sldMkLst>
          <pc:docMk/>
          <pc:sldMk cId="1721818204" sldId="321"/>
        </pc:sldMkLst>
      </pc:sldChg>
      <pc:sldChg chg="del">
        <pc:chgData name="Kay, Kirstyn - (kkay)" userId="cf06a8de-b5cf-49de-8eb5-a0fc818426b9" providerId="ADAL" clId="{E8C8F959-B200-4637-AB49-B8978BFDE424}" dt="2024-09-03T21:57:15.139" v="8" actId="47"/>
        <pc:sldMkLst>
          <pc:docMk/>
          <pc:sldMk cId="1564703218" sldId="322"/>
        </pc:sldMkLst>
      </pc:sldChg>
      <pc:sldChg chg="del">
        <pc:chgData name="Kay, Kirstyn - (kkay)" userId="cf06a8de-b5cf-49de-8eb5-a0fc818426b9" providerId="ADAL" clId="{E8C8F959-B200-4637-AB49-B8978BFDE424}" dt="2024-09-03T21:57:15.139" v="8" actId="47"/>
        <pc:sldMkLst>
          <pc:docMk/>
          <pc:sldMk cId="1671311069" sldId="323"/>
        </pc:sldMkLst>
      </pc:sldChg>
      <pc:sldChg chg="del">
        <pc:chgData name="Kay, Kirstyn - (kkay)" userId="cf06a8de-b5cf-49de-8eb5-a0fc818426b9" providerId="ADAL" clId="{E8C8F959-B200-4637-AB49-B8978BFDE424}" dt="2024-09-03T21:57:15.139" v="8" actId="47"/>
        <pc:sldMkLst>
          <pc:docMk/>
          <pc:sldMk cId="3092748163" sldId="324"/>
        </pc:sldMkLst>
      </pc:sldChg>
      <pc:sldChg chg="del">
        <pc:chgData name="Kay, Kirstyn - (kkay)" userId="cf06a8de-b5cf-49de-8eb5-a0fc818426b9" providerId="ADAL" clId="{E8C8F959-B200-4637-AB49-B8978BFDE424}" dt="2024-09-03T21:57:15.139" v="8" actId="47"/>
        <pc:sldMkLst>
          <pc:docMk/>
          <pc:sldMk cId="1157750895" sldId="325"/>
        </pc:sldMkLst>
      </pc:sldChg>
      <pc:sldChg chg="del">
        <pc:chgData name="Kay, Kirstyn - (kkay)" userId="cf06a8de-b5cf-49de-8eb5-a0fc818426b9" providerId="ADAL" clId="{E8C8F959-B200-4637-AB49-B8978BFDE424}" dt="2024-09-03T21:57:15.139" v="8" actId="47"/>
        <pc:sldMkLst>
          <pc:docMk/>
          <pc:sldMk cId="1362969932" sldId="327"/>
        </pc:sldMkLst>
      </pc:sldChg>
      <pc:sldChg chg="del">
        <pc:chgData name="Kay, Kirstyn - (kkay)" userId="cf06a8de-b5cf-49de-8eb5-a0fc818426b9" providerId="ADAL" clId="{E8C8F959-B200-4637-AB49-B8978BFDE424}" dt="2024-09-03T21:57:15.139" v="8" actId="47"/>
        <pc:sldMkLst>
          <pc:docMk/>
          <pc:sldMk cId="1953556845" sldId="328"/>
        </pc:sldMkLst>
      </pc:sldChg>
      <pc:sldChg chg="del">
        <pc:chgData name="Kay, Kirstyn - (kkay)" userId="cf06a8de-b5cf-49de-8eb5-a0fc818426b9" providerId="ADAL" clId="{E8C8F959-B200-4637-AB49-B8978BFDE424}" dt="2024-09-03T21:57:15.139" v="8" actId="47"/>
        <pc:sldMkLst>
          <pc:docMk/>
          <pc:sldMk cId="679961836" sldId="329"/>
        </pc:sldMkLst>
      </pc:sldChg>
      <pc:sldChg chg="del">
        <pc:chgData name="Kay, Kirstyn - (kkay)" userId="cf06a8de-b5cf-49de-8eb5-a0fc818426b9" providerId="ADAL" clId="{E8C8F959-B200-4637-AB49-B8978BFDE424}" dt="2024-09-03T21:57:15.139" v="8" actId="47"/>
        <pc:sldMkLst>
          <pc:docMk/>
          <pc:sldMk cId="4177153266" sldId="330"/>
        </pc:sldMkLst>
      </pc:sldChg>
      <pc:sldChg chg="del">
        <pc:chgData name="Kay, Kirstyn - (kkay)" userId="cf06a8de-b5cf-49de-8eb5-a0fc818426b9" providerId="ADAL" clId="{E8C8F959-B200-4637-AB49-B8978BFDE424}" dt="2024-09-03T21:57:15.139" v="8" actId="47"/>
        <pc:sldMkLst>
          <pc:docMk/>
          <pc:sldMk cId="1427385287" sldId="331"/>
        </pc:sldMkLst>
      </pc:sldChg>
      <pc:sldChg chg="del">
        <pc:chgData name="Kay, Kirstyn - (kkay)" userId="cf06a8de-b5cf-49de-8eb5-a0fc818426b9" providerId="ADAL" clId="{E8C8F959-B200-4637-AB49-B8978BFDE424}" dt="2024-09-03T21:57:15.139" v="8" actId="47"/>
        <pc:sldMkLst>
          <pc:docMk/>
          <pc:sldMk cId="1778179741" sldId="332"/>
        </pc:sldMkLst>
      </pc:sldChg>
      <pc:sldChg chg="del">
        <pc:chgData name="Kay, Kirstyn - (kkay)" userId="cf06a8de-b5cf-49de-8eb5-a0fc818426b9" providerId="ADAL" clId="{E8C8F959-B200-4637-AB49-B8978BFDE424}" dt="2024-09-03T21:57:15.139" v="8" actId="47"/>
        <pc:sldMkLst>
          <pc:docMk/>
          <pc:sldMk cId="3574895185" sldId="333"/>
        </pc:sldMkLst>
      </pc:sldChg>
      <pc:sldChg chg="del">
        <pc:chgData name="Kay, Kirstyn - (kkay)" userId="cf06a8de-b5cf-49de-8eb5-a0fc818426b9" providerId="ADAL" clId="{E8C8F959-B200-4637-AB49-B8978BFDE424}" dt="2024-09-03T21:57:15.139" v="8" actId="47"/>
        <pc:sldMkLst>
          <pc:docMk/>
          <pc:sldMk cId="1202353151" sldId="334"/>
        </pc:sldMkLst>
      </pc:sldChg>
      <pc:sldChg chg="del">
        <pc:chgData name="Kay, Kirstyn - (kkay)" userId="cf06a8de-b5cf-49de-8eb5-a0fc818426b9" providerId="ADAL" clId="{E8C8F959-B200-4637-AB49-B8978BFDE424}" dt="2024-09-03T21:57:15.139" v="8" actId="47"/>
        <pc:sldMkLst>
          <pc:docMk/>
          <pc:sldMk cId="2512874432" sldId="335"/>
        </pc:sldMkLst>
      </pc:sldChg>
      <pc:sldChg chg="del">
        <pc:chgData name="Kay, Kirstyn - (kkay)" userId="cf06a8de-b5cf-49de-8eb5-a0fc818426b9" providerId="ADAL" clId="{E8C8F959-B200-4637-AB49-B8978BFDE424}" dt="2024-09-03T21:57:15.139" v="8" actId="47"/>
        <pc:sldMkLst>
          <pc:docMk/>
          <pc:sldMk cId="7928512" sldId="336"/>
        </pc:sldMkLst>
      </pc:sldChg>
      <pc:sldChg chg="del">
        <pc:chgData name="Kay, Kirstyn - (kkay)" userId="cf06a8de-b5cf-49de-8eb5-a0fc818426b9" providerId="ADAL" clId="{E8C8F959-B200-4637-AB49-B8978BFDE424}" dt="2024-09-03T21:57:15.139" v="8" actId="47"/>
        <pc:sldMkLst>
          <pc:docMk/>
          <pc:sldMk cId="842519807" sldId="337"/>
        </pc:sldMkLst>
      </pc:sldChg>
      <pc:sldChg chg="del">
        <pc:chgData name="Kay, Kirstyn - (kkay)" userId="cf06a8de-b5cf-49de-8eb5-a0fc818426b9" providerId="ADAL" clId="{E8C8F959-B200-4637-AB49-B8978BFDE424}" dt="2024-09-03T21:57:15.139" v="8" actId="47"/>
        <pc:sldMkLst>
          <pc:docMk/>
          <pc:sldMk cId="2489387085" sldId="338"/>
        </pc:sldMkLst>
      </pc:sldChg>
      <pc:sldChg chg="del">
        <pc:chgData name="Kay, Kirstyn - (kkay)" userId="cf06a8de-b5cf-49de-8eb5-a0fc818426b9" providerId="ADAL" clId="{E8C8F959-B200-4637-AB49-B8978BFDE424}" dt="2024-09-03T21:57:15.139" v="8" actId="47"/>
        <pc:sldMkLst>
          <pc:docMk/>
          <pc:sldMk cId="677736390" sldId="339"/>
        </pc:sldMkLst>
      </pc:sldChg>
      <pc:sldChg chg="del">
        <pc:chgData name="Kay, Kirstyn - (kkay)" userId="cf06a8de-b5cf-49de-8eb5-a0fc818426b9" providerId="ADAL" clId="{E8C8F959-B200-4637-AB49-B8978BFDE424}" dt="2024-09-03T21:57:15.139" v="8" actId="47"/>
        <pc:sldMkLst>
          <pc:docMk/>
          <pc:sldMk cId="375892232" sldId="340"/>
        </pc:sldMkLst>
      </pc:sldChg>
      <pc:sldChg chg="del">
        <pc:chgData name="Kay, Kirstyn - (kkay)" userId="cf06a8de-b5cf-49de-8eb5-a0fc818426b9" providerId="ADAL" clId="{E8C8F959-B200-4637-AB49-B8978BFDE424}" dt="2024-09-03T21:57:15.139" v="8" actId="47"/>
        <pc:sldMkLst>
          <pc:docMk/>
          <pc:sldMk cId="256979247" sldId="341"/>
        </pc:sldMkLst>
      </pc:sldChg>
      <pc:sldChg chg="del">
        <pc:chgData name="Kay, Kirstyn - (kkay)" userId="cf06a8de-b5cf-49de-8eb5-a0fc818426b9" providerId="ADAL" clId="{E8C8F959-B200-4637-AB49-B8978BFDE424}" dt="2024-09-03T21:57:15.139" v="8" actId="47"/>
        <pc:sldMkLst>
          <pc:docMk/>
          <pc:sldMk cId="932567589" sldId="342"/>
        </pc:sldMkLst>
      </pc:sldChg>
      <pc:sldChg chg="del">
        <pc:chgData name="Kay, Kirstyn - (kkay)" userId="cf06a8de-b5cf-49de-8eb5-a0fc818426b9" providerId="ADAL" clId="{E8C8F959-B200-4637-AB49-B8978BFDE424}" dt="2024-09-03T21:57:15.139" v="8" actId="47"/>
        <pc:sldMkLst>
          <pc:docMk/>
          <pc:sldMk cId="2272979334" sldId="343"/>
        </pc:sldMkLst>
      </pc:sldChg>
      <pc:sldChg chg="del">
        <pc:chgData name="Kay, Kirstyn - (kkay)" userId="cf06a8de-b5cf-49de-8eb5-a0fc818426b9" providerId="ADAL" clId="{E8C8F959-B200-4637-AB49-B8978BFDE424}" dt="2024-09-03T21:57:15.139" v="8" actId="47"/>
        <pc:sldMkLst>
          <pc:docMk/>
          <pc:sldMk cId="1228999241" sldId="344"/>
        </pc:sldMkLst>
      </pc:sldChg>
      <pc:sldChg chg="del">
        <pc:chgData name="Kay, Kirstyn - (kkay)" userId="cf06a8de-b5cf-49de-8eb5-a0fc818426b9" providerId="ADAL" clId="{E8C8F959-B200-4637-AB49-B8978BFDE424}" dt="2024-09-03T21:57:15.139" v="8" actId="47"/>
        <pc:sldMkLst>
          <pc:docMk/>
          <pc:sldMk cId="1225107142" sldId="345"/>
        </pc:sldMkLst>
      </pc:sldChg>
      <pc:sldChg chg="del">
        <pc:chgData name="Kay, Kirstyn - (kkay)" userId="cf06a8de-b5cf-49de-8eb5-a0fc818426b9" providerId="ADAL" clId="{E8C8F959-B200-4637-AB49-B8978BFDE424}" dt="2024-09-03T21:57:15.139" v="8" actId="47"/>
        <pc:sldMkLst>
          <pc:docMk/>
          <pc:sldMk cId="1976375493" sldId="348"/>
        </pc:sldMkLst>
      </pc:sldChg>
      <pc:sldChg chg="del">
        <pc:chgData name="Kay, Kirstyn - (kkay)" userId="cf06a8de-b5cf-49de-8eb5-a0fc818426b9" providerId="ADAL" clId="{E8C8F959-B200-4637-AB49-B8978BFDE424}" dt="2024-09-03T21:58:25.531" v="10" actId="47"/>
        <pc:sldMkLst>
          <pc:docMk/>
          <pc:sldMk cId="4165942495" sldId="352"/>
        </pc:sldMkLst>
      </pc:sldChg>
      <pc:sldChg chg="del">
        <pc:chgData name="Kay, Kirstyn - (kkay)" userId="cf06a8de-b5cf-49de-8eb5-a0fc818426b9" providerId="ADAL" clId="{E8C8F959-B200-4637-AB49-B8978BFDE424}" dt="2024-09-03T21:58:25.531" v="10" actId="47"/>
        <pc:sldMkLst>
          <pc:docMk/>
          <pc:sldMk cId="1336908682" sldId="356"/>
        </pc:sldMkLst>
      </pc:sldChg>
      <pc:sldChg chg="del">
        <pc:chgData name="Kay, Kirstyn - (kkay)" userId="cf06a8de-b5cf-49de-8eb5-a0fc818426b9" providerId="ADAL" clId="{E8C8F959-B200-4637-AB49-B8978BFDE424}" dt="2024-09-03T21:57:15.139" v="8" actId="47"/>
        <pc:sldMkLst>
          <pc:docMk/>
          <pc:sldMk cId="2600142740" sldId="359"/>
        </pc:sldMkLst>
      </pc:sldChg>
      <pc:sldChg chg="del">
        <pc:chgData name="Kay, Kirstyn - (kkay)" userId="cf06a8de-b5cf-49de-8eb5-a0fc818426b9" providerId="ADAL" clId="{E8C8F959-B200-4637-AB49-B8978BFDE424}" dt="2024-09-03T21:58:25.531" v="10" actId="47"/>
        <pc:sldMkLst>
          <pc:docMk/>
          <pc:sldMk cId="1024451066" sldId="363"/>
        </pc:sldMkLst>
      </pc:sldChg>
      <pc:sldChg chg="del">
        <pc:chgData name="Kay, Kirstyn - (kkay)" userId="cf06a8de-b5cf-49de-8eb5-a0fc818426b9" providerId="ADAL" clId="{E8C8F959-B200-4637-AB49-B8978BFDE424}" dt="2024-09-03T21:58:25.531" v="10" actId="47"/>
        <pc:sldMkLst>
          <pc:docMk/>
          <pc:sldMk cId="3649278359" sldId="366"/>
        </pc:sldMkLst>
      </pc:sldChg>
      <pc:sldChg chg="del">
        <pc:chgData name="Kay, Kirstyn - (kkay)" userId="cf06a8de-b5cf-49de-8eb5-a0fc818426b9" providerId="ADAL" clId="{E8C8F959-B200-4637-AB49-B8978BFDE424}" dt="2024-09-03T21:58:25.531" v="10" actId="47"/>
        <pc:sldMkLst>
          <pc:docMk/>
          <pc:sldMk cId="779517081" sldId="367"/>
        </pc:sldMkLst>
      </pc:sldChg>
      <pc:sldChg chg="del">
        <pc:chgData name="Kay, Kirstyn - (kkay)" userId="cf06a8de-b5cf-49de-8eb5-a0fc818426b9" providerId="ADAL" clId="{E8C8F959-B200-4637-AB49-B8978BFDE424}" dt="2024-09-03T21:58:25.531" v="10" actId="47"/>
        <pc:sldMkLst>
          <pc:docMk/>
          <pc:sldMk cId="597823632" sldId="368"/>
        </pc:sldMkLst>
      </pc:sldChg>
      <pc:sldChg chg="del">
        <pc:chgData name="Kay, Kirstyn - (kkay)" userId="cf06a8de-b5cf-49de-8eb5-a0fc818426b9" providerId="ADAL" clId="{E8C8F959-B200-4637-AB49-B8978BFDE424}" dt="2024-09-03T21:58:25.531" v="10" actId="47"/>
        <pc:sldMkLst>
          <pc:docMk/>
          <pc:sldMk cId="2024195503" sldId="369"/>
        </pc:sldMkLst>
      </pc:sldChg>
      <pc:sldChg chg="del">
        <pc:chgData name="Kay, Kirstyn - (kkay)" userId="cf06a8de-b5cf-49de-8eb5-a0fc818426b9" providerId="ADAL" clId="{E8C8F959-B200-4637-AB49-B8978BFDE424}" dt="2024-09-03T21:58:25.531" v="10" actId="47"/>
        <pc:sldMkLst>
          <pc:docMk/>
          <pc:sldMk cId="3891209121" sldId="370"/>
        </pc:sldMkLst>
      </pc:sldChg>
      <pc:sldChg chg="del">
        <pc:chgData name="Kay, Kirstyn - (kkay)" userId="cf06a8de-b5cf-49de-8eb5-a0fc818426b9" providerId="ADAL" clId="{E8C8F959-B200-4637-AB49-B8978BFDE424}" dt="2024-09-03T21:58:25.531" v="10" actId="47"/>
        <pc:sldMkLst>
          <pc:docMk/>
          <pc:sldMk cId="121832181" sldId="371"/>
        </pc:sldMkLst>
      </pc:sldChg>
      <pc:sldChg chg="del">
        <pc:chgData name="Kay, Kirstyn - (kkay)" userId="cf06a8de-b5cf-49de-8eb5-a0fc818426b9" providerId="ADAL" clId="{E8C8F959-B200-4637-AB49-B8978BFDE424}" dt="2024-09-03T21:58:25.531" v="10" actId="47"/>
        <pc:sldMkLst>
          <pc:docMk/>
          <pc:sldMk cId="3737866499" sldId="373"/>
        </pc:sldMkLst>
      </pc:sldChg>
      <pc:sldChg chg="del">
        <pc:chgData name="Kay, Kirstyn - (kkay)" userId="cf06a8de-b5cf-49de-8eb5-a0fc818426b9" providerId="ADAL" clId="{E8C8F959-B200-4637-AB49-B8978BFDE424}" dt="2024-09-03T21:58:25.531" v="10" actId="47"/>
        <pc:sldMkLst>
          <pc:docMk/>
          <pc:sldMk cId="4186112755" sldId="374"/>
        </pc:sldMkLst>
      </pc:sldChg>
      <pc:sldChg chg="del">
        <pc:chgData name="Kay, Kirstyn - (kkay)" userId="cf06a8de-b5cf-49de-8eb5-a0fc818426b9" providerId="ADAL" clId="{E8C8F959-B200-4637-AB49-B8978BFDE424}" dt="2024-09-03T21:58:25.531" v="10" actId="47"/>
        <pc:sldMkLst>
          <pc:docMk/>
          <pc:sldMk cId="167818805" sldId="375"/>
        </pc:sldMkLst>
      </pc:sldChg>
      <pc:sldChg chg="del">
        <pc:chgData name="Kay, Kirstyn - (kkay)" userId="cf06a8de-b5cf-49de-8eb5-a0fc818426b9" providerId="ADAL" clId="{E8C8F959-B200-4637-AB49-B8978BFDE424}" dt="2024-09-03T21:58:25.531" v="10" actId="47"/>
        <pc:sldMkLst>
          <pc:docMk/>
          <pc:sldMk cId="2518626341" sldId="376"/>
        </pc:sldMkLst>
      </pc:sldChg>
      <pc:sldChg chg="del">
        <pc:chgData name="Kay, Kirstyn - (kkay)" userId="cf06a8de-b5cf-49de-8eb5-a0fc818426b9" providerId="ADAL" clId="{E8C8F959-B200-4637-AB49-B8978BFDE424}" dt="2024-09-03T21:58:25.531" v="10" actId="47"/>
        <pc:sldMkLst>
          <pc:docMk/>
          <pc:sldMk cId="593719185" sldId="377"/>
        </pc:sldMkLst>
      </pc:sldChg>
      <pc:sldChg chg="del">
        <pc:chgData name="Kay, Kirstyn - (kkay)" userId="cf06a8de-b5cf-49de-8eb5-a0fc818426b9" providerId="ADAL" clId="{E8C8F959-B200-4637-AB49-B8978BFDE424}" dt="2024-09-03T21:58:25.531" v="10" actId="47"/>
        <pc:sldMkLst>
          <pc:docMk/>
          <pc:sldMk cId="2357432737" sldId="378"/>
        </pc:sldMkLst>
      </pc:sldChg>
      <pc:sldChg chg="del">
        <pc:chgData name="Kay, Kirstyn - (kkay)" userId="cf06a8de-b5cf-49de-8eb5-a0fc818426b9" providerId="ADAL" clId="{E8C8F959-B200-4637-AB49-B8978BFDE424}" dt="2024-09-03T21:58:25.531" v="10" actId="47"/>
        <pc:sldMkLst>
          <pc:docMk/>
          <pc:sldMk cId="2901074466" sldId="379"/>
        </pc:sldMkLst>
      </pc:sldChg>
      <pc:sldChg chg="del">
        <pc:chgData name="Kay, Kirstyn - (kkay)" userId="cf06a8de-b5cf-49de-8eb5-a0fc818426b9" providerId="ADAL" clId="{E8C8F959-B200-4637-AB49-B8978BFDE424}" dt="2024-09-03T21:58:25.531" v="10" actId="47"/>
        <pc:sldMkLst>
          <pc:docMk/>
          <pc:sldMk cId="1835686567" sldId="380"/>
        </pc:sldMkLst>
      </pc:sldChg>
      <pc:sldChg chg="del">
        <pc:chgData name="Kay, Kirstyn - (kkay)" userId="cf06a8de-b5cf-49de-8eb5-a0fc818426b9" providerId="ADAL" clId="{E8C8F959-B200-4637-AB49-B8978BFDE424}" dt="2024-09-03T21:58:25.531" v="10" actId="47"/>
        <pc:sldMkLst>
          <pc:docMk/>
          <pc:sldMk cId="4224077936" sldId="381"/>
        </pc:sldMkLst>
      </pc:sldChg>
      <pc:sldChg chg="del">
        <pc:chgData name="Kay, Kirstyn - (kkay)" userId="cf06a8de-b5cf-49de-8eb5-a0fc818426b9" providerId="ADAL" clId="{E8C8F959-B200-4637-AB49-B8978BFDE424}" dt="2024-09-03T21:57:15.139" v="8" actId="47"/>
        <pc:sldMkLst>
          <pc:docMk/>
          <pc:sldMk cId="1838171602" sldId="382"/>
        </pc:sldMkLst>
      </pc:sldChg>
      <pc:sldChg chg="del">
        <pc:chgData name="Kay, Kirstyn - (kkay)" userId="cf06a8de-b5cf-49de-8eb5-a0fc818426b9" providerId="ADAL" clId="{E8C8F959-B200-4637-AB49-B8978BFDE424}" dt="2024-09-03T21:58:25.531" v="10" actId="47"/>
        <pc:sldMkLst>
          <pc:docMk/>
          <pc:sldMk cId="1000239102" sldId="383"/>
        </pc:sldMkLst>
      </pc:sldChg>
      <pc:sldChg chg="del">
        <pc:chgData name="Kay, Kirstyn - (kkay)" userId="cf06a8de-b5cf-49de-8eb5-a0fc818426b9" providerId="ADAL" clId="{E8C8F959-B200-4637-AB49-B8978BFDE424}" dt="2024-09-03T21:58:25.531" v="10" actId="47"/>
        <pc:sldMkLst>
          <pc:docMk/>
          <pc:sldMk cId="3374967386" sldId="385"/>
        </pc:sldMkLst>
      </pc:sldChg>
      <pc:sldChg chg="del">
        <pc:chgData name="Kay, Kirstyn - (kkay)" userId="cf06a8de-b5cf-49de-8eb5-a0fc818426b9" providerId="ADAL" clId="{E8C8F959-B200-4637-AB49-B8978BFDE424}" dt="2024-09-03T21:58:25.531" v="10" actId="47"/>
        <pc:sldMkLst>
          <pc:docMk/>
          <pc:sldMk cId="3099229434" sldId="386"/>
        </pc:sldMkLst>
      </pc:sldChg>
      <pc:sldChg chg="del">
        <pc:chgData name="Kay, Kirstyn - (kkay)" userId="cf06a8de-b5cf-49de-8eb5-a0fc818426b9" providerId="ADAL" clId="{E8C8F959-B200-4637-AB49-B8978BFDE424}" dt="2024-09-03T21:58:25.531" v="10" actId="47"/>
        <pc:sldMkLst>
          <pc:docMk/>
          <pc:sldMk cId="22974601" sldId="388"/>
        </pc:sldMkLst>
      </pc:sldChg>
      <pc:sldChg chg="del">
        <pc:chgData name="Kay, Kirstyn - (kkay)" userId="cf06a8de-b5cf-49de-8eb5-a0fc818426b9" providerId="ADAL" clId="{E8C8F959-B200-4637-AB49-B8978BFDE424}" dt="2024-09-03T21:58:25.531" v="10" actId="47"/>
        <pc:sldMkLst>
          <pc:docMk/>
          <pc:sldMk cId="3287554437" sldId="389"/>
        </pc:sldMkLst>
      </pc:sldChg>
      <pc:sldChg chg="del">
        <pc:chgData name="Kay, Kirstyn - (kkay)" userId="cf06a8de-b5cf-49de-8eb5-a0fc818426b9" providerId="ADAL" clId="{E8C8F959-B200-4637-AB49-B8978BFDE424}" dt="2024-09-03T21:58:25.531" v="10" actId="47"/>
        <pc:sldMkLst>
          <pc:docMk/>
          <pc:sldMk cId="4197361540" sldId="390"/>
        </pc:sldMkLst>
      </pc:sldChg>
      <pc:sldChg chg="del">
        <pc:chgData name="Kay, Kirstyn - (kkay)" userId="cf06a8de-b5cf-49de-8eb5-a0fc818426b9" providerId="ADAL" clId="{E8C8F959-B200-4637-AB49-B8978BFDE424}" dt="2024-09-03T21:58:25.531" v="10" actId="47"/>
        <pc:sldMkLst>
          <pc:docMk/>
          <pc:sldMk cId="2090970645" sldId="391"/>
        </pc:sldMkLst>
      </pc:sldChg>
      <pc:sldChg chg="del">
        <pc:chgData name="Kay, Kirstyn - (kkay)" userId="cf06a8de-b5cf-49de-8eb5-a0fc818426b9" providerId="ADAL" clId="{E8C8F959-B200-4637-AB49-B8978BFDE424}" dt="2024-09-03T21:58:25.531" v="10" actId="47"/>
        <pc:sldMkLst>
          <pc:docMk/>
          <pc:sldMk cId="1825273805" sldId="392"/>
        </pc:sldMkLst>
      </pc:sldChg>
      <pc:sldChg chg="del">
        <pc:chgData name="Kay, Kirstyn - (kkay)" userId="cf06a8de-b5cf-49de-8eb5-a0fc818426b9" providerId="ADAL" clId="{E8C8F959-B200-4637-AB49-B8978BFDE424}" dt="2024-09-03T21:56:54.620" v="6" actId="47"/>
        <pc:sldMkLst>
          <pc:docMk/>
          <pc:sldMk cId="1596203187" sldId="410"/>
        </pc:sldMkLst>
      </pc:sldChg>
      <pc:sldChg chg="del">
        <pc:chgData name="Kay, Kirstyn - (kkay)" userId="cf06a8de-b5cf-49de-8eb5-a0fc818426b9" providerId="ADAL" clId="{E8C8F959-B200-4637-AB49-B8978BFDE424}" dt="2024-09-03T21:57:15.139" v="8" actId="47"/>
        <pc:sldMkLst>
          <pc:docMk/>
          <pc:sldMk cId="434460934" sldId="411"/>
        </pc:sldMkLst>
      </pc:sldChg>
      <pc:sldChg chg="del">
        <pc:chgData name="Kay, Kirstyn - (kkay)" userId="cf06a8de-b5cf-49de-8eb5-a0fc818426b9" providerId="ADAL" clId="{E8C8F959-B200-4637-AB49-B8978BFDE424}" dt="2024-09-03T21:58:25.531" v="10" actId="47"/>
        <pc:sldMkLst>
          <pc:docMk/>
          <pc:sldMk cId="341893292" sldId="412"/>
        </pc:sldMkLst>
      </pc:sldChg>
      <pc:sldChg chg="del">
        <pc:chgData name="Kay, Kirstyn - (kkay)" userId="cf06a8de-b5cf-49de-8eb5-a0fc818426b9" providerId="ADAL" clId="{E8C8F959-B200-4637-AB49-B8978BFDE424}" dt="2024-09-03T21:57:15.139" v="8" actId="47"/>
        <pc:sldMkLst>
          <pc:docMk/>
          <pc:sldMk cId="1095533241" sldId="413"/>
        </pc:sldMkLst>
      </pc:sldChg>
      <pc:sldChg chg="del">
        <pc:chgData name="Kay, Kirstyn - (kkay)" userId="cf06a8de-b5cf-49de-8eb5-a0fc818426b9" providerId="ADAL" clId="{E8C8F959-B200-4637-AB49-B8978BFDE424}" dt="2024-09-03T21:58:25.531" v="10" actId="47"/>
        <pc:sldMkLst>
          <pc:docMk/>
          <pc:sldMk cId="1465791887" sldId="414"/>
        </pc:sldMkLst>
      </pc:sldChg>
      <pc:sldChg chg="add">
        <pc:chgData name="Kay, Kirstyn - (kkay)" userId="cf06a8de-b5cf-49de-8eb5-a0fc818426b9" providerId="ADAL" clId="{E8C8F959-B200-4637-AB49-B8978BFDE424}" dt="2024-09-03T21:56:52.188" v="5"/>
        <pc:sldMkLst>
          <pc:docMk/>
          <pc:sldMk cId="1540491062" sldId="4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3DA6E8E-4582-E048-9D5F-B5AA4B8014DE}" type="datetimeFigureOut">
              <a:rPr lang="en-US" smtClean="0"/>
              <a:t>9/3/2024</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sgs.gov/special-topics/water-science-school/science/water-qa-why-are-wetlands-and-aquatic-habita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a:t>
            </a:fld>
            <a:endParaRPr lang="en-US"/>
          </a:p>
        </p:txBody>
      </p:sp>
    </p:spTree>
    <p:extLst>
      <p:ext uri="{BB962C8B-B14F-4D97-AF65-F5344CB8AC3E}">
        <p14:creationId xmlns:p14="http://schemas.microsoft.com/office/powerpoint/2010/main" val="2712153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16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4</a:t>
            </a:fld>
            <a:endParaRPr lang="en-US"/>
          </a:p>
        </p:txBody>
      </p:sp>
    </p:spTree>
    <p:extLst>
      <p:ext uri="{BB962C8B-B14F-4D97-AF65-F5344CB8AC3E}">
        <p14:creationId xmlns:p14="http://schemas.microsoft.com/office/powerpoint/2010/main" val="1303438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2776"/>
                </a:solidFill>
                <a:effectLst/>
                <a:latin typeface="Arial" panose="020B0604020202020204" pitchFamily="34" charset="0"/>
              </a:rPr>
              <a:t>Now that we understand how watershed work, we know that water connects us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rgbClr val="002776"/>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2776"/>
                </a:solidFill>
                <a:effectLst/>
                <a:latin typeface="Arial" panose="020B0604020202020204" pitchFamily="34" charset="0"/>
              </a:rPr>
              <a:t>Do you know what those two types of pollution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rgbClr val="002776"/>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2776"/>
                </a:solidFill>
                <a:effectLst/>
                <a:latin typeface="Arial" panose="020B0604020202020204" pitchFamily="34" charset="0"/>
              </a:rPr>
              <a:t>Do you think the most influential neighborhoods are upstream or downstream. </a:t>
            </a:r>
            <a:endParaRPr lang="en-US" sz="800" b="1" i="0" dirty="0">
              <a:solidFill>
                <a:srgbClr val="002776"/>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5</a:t>
            </a:fld>
            <a:endParaRPr lang="en-US"/>
          </a:p>
        </p:txBody>
      </p:sp>
    </p:spTree>
    <p:extLst>
      <p:ext uri="{BB962C8B-B14F-4D97-AF65-F5344CB8AC3E}">
        <p14:creationId xmlns:p14="http://schemas.microsoft.com/office/powerpoint/2010/main" val="1510106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types of pollution can be carried by surface runoff and groundwater, which makes it harder to know the source. It is also harder to protect water from nonpoint source pollution because it comes from many different places, and is often hard to hold one person/party responsible. </a:t>
            </a:r>
          </a:p>
        </p:txBody>
      </p:sp>
      <p:sp>
        <p:nvSpPr>
          <p:cNvPr id="4" name="Slide Number Placeholder 3"/>
          <p:cNvSpPr>
            <a:spLocks noGrp="1"/>
          </p:cNvSpPr>
          <p:nvPr>
            <p:ph type="sldNum" sz="quarter" idx="5"/>
          </p:nvPr>
        </p:nvSpPr>
        <p:spPr/>
        <p:txBody>
          <a:bodyPr/>
          <a:lstStyle/>
          <a:p>
            <a:fld id="{2C7B152A-EC10-0D42-BD0F-200D846462C9}" type="slidenum">
              <a:rPr lang="en-US" smtClean="0"/>
              <a:t>6</a:t>
            </a:fld>
            <a:endParaRPr lang="en-US"/>
          </a:p>
        </p:txBody>
      </p:sp>
    </p:spTree>
    <p:extLst>
      <p:ext uri="{BB962C8B-B14F-4D97-AF65-F5344CB8AC3E}">
        <p14:creationId xmlns:p14="http://schemas.microsoft.com/office/powerpoint/2010/main" val="533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baseline="0" dirty="0">
                <a:ea typeface="ＭＳ Ｐゴシック" pitchFamily="-96" charset="-128"/>
              </a:rPr>
              <a:t>Explain activity from book </a:t>
            </a:r>
          </a:p>
          <a:p>
            <a:pPr marL="171450" lvl="0" indent="-171450">
              <a:buFont typeface="Arial"/>
              <a:buChar char="•"/>
            </a:pPr>
            <a:r>
              <a:rPr lang="en-US" baseline="0" dirty="0">
                <a:ea typeface="ＭＳ Ｐゴシック" pitchFamily="-96" charset="-128"/>
              </a:rPr>
              <a:t>Best Management Practices are techniques that everyone can use to help keep as much storm water as possible out of our storm drains and sewers. Some of these Practices can be implemented by City Water Managers, and many of these are “low-impact” and can be done by everyday people living on the land.</a:t>
            </a:r>
          </a:p>
        </p:txBody>
      </p:sp>
      <p:sp>
        <p:nvSpPr>
          <p:cNvPr id="4" name="Slide Number Placeholder 3"/>
          <p:cNvSpPr>
            <a:spLocks noGrp="1"/>
          </p:cNvSpPr>
          <p:nvPr>
            <p:ph type="sldNum" sz="quarter" idx="5"/>
          </p:nvPr>
        </p:nvSpPr>
        <p:spPr/>
        <p:txBody>
          <a:bodyPr/>
          <a:lstStyle/>
          <a:p>
            <a:fld id="{2C7B152A-EC10-0D42-BD0F-200D846462C9}" type="slidenum">
              <a:rPr lang="en-US" smtClean="0"/>
              <a:t>7</a:t>
            </a:fld>
            <a:endParaRPr lang="en-US"/>
          </a:p>
        </p:txBody>
      </p:sp>
    </p:spTree>
    <p:extLst>
      <p:ext uri="{BB962C8B-B14F-4D97-AF65-F5344CB8AC3E}">
        <p14:creationId xmlns:p14="http://schemas.microsoft.com/office/powerpoint/2010/main" val="264120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link - https://storymaps.arcgis.com/stories/b9c35f205ea14015a23b446ff75eeeb4 </a:t>
            </a:r>
          </a:p>
          <a:p>
            <a:r>
              <a:rPr lang="en-US" dirty="0"/>
              <a:t>And at bottom of the page you can click through green stormwater infrastructure examples with your class for solutions we can implement in our community to reduce pollution runoff and mitigate urban heat. </a:t>
            </a:r>
          </a:p>
          <a:p>
            <a:endParaRPr lang="en-US" dirty="0"/>
          </a:p>
          <a:p>
            <a:r>
              <a:rPr lang="en-US" dirty="0"/>
              <a:t>What messages do you think are being sent to the people living in each community…? Which one would you rather live in and why?</a:t>
            </a:r>
          </a:p>
        </p:txBody>
      </p:sp>
      <p:sp>
        <p:nvSpPr>
          <p:cNvPr id="4" name="Slide Number Placeholder 3"/>
          <p:cNvSpPr>
            <a:spLocks noGrp="1"/>
          </p:cNvSpPr>
          <p:nvPr>
            <p:ph type="sldNum" sz="quarter" idx="5"/>
          </p:nvPr>
        </p:nvSpPr>
        <p:spPr/>
        <p:txBody>
          <a:bodyPr/>
          <a:lstStyle/>
          <a:p>
            <a:fld id="{2C7B152A-EC10-0D42-BD0F-200D846462C9}" type="slidenum">
              <a:rPr lang="en-US" smtClean="0"/>
              <a:t>8</a:t>
            </a:fld>
            <a:endParaRPr lang="en-US"/>
          </a:p>
        </p:txBody>
      </p:sp>
    </p:spTree>
    <p:extLst>
      <p:ext uri="{BB962C8B-B14F-4D97-AF65-F5344CB8AC3E}">
        <p14:creationId xmlns:p14="http://schemas.microsoft.com/office/powerpoint/2010/main" val="2914948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Have class discussion or small group chats about BMP and how people impact the land and the flow of water. </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000000"/>
                </a:solidFill>
                <a:effectLst/>
                <a:highlight>
                  <a:srgbClr val="FFFFFF"/>
                </a:highlight>
                <a:latin typeface="Merriweather Web"/>
              </a:rPr>
              <a:t>Human water use affects where water is stored and how water moves. We redirect rivers, sometimes build dams, we drain water from </a:t>
            </a:r>
            <a:r>
              <a:rPr lang="en-US" b="0" i="0" u="none" strike="noStrike" dirty="0">
                <a:solidFill>
                  <a:srgbClr val="005EA2"/>
                </a:solidFill>
                <a:effectLst/>
                <a:highlight>
                  <a:srgbClr val="FFFFFF"/>
                </a:highlight>
                <a:latin typeface="Merriweather Web"/>
                <a:hlinkClick r:id="rId3"/>
              </a:rPr>
              <a:t>wetlands</a:t>
            </a:r>
            <a:r>
              <a:rPr lang="en-US" b="0" i="0" dirty="0">
                <a:solidFill>
                  <a:srgbClr val="000000"/>
                </a:solidFill>
                <a:effectLst/>
                <a:highlight>
                  <a:srgbClr val="FFFFFF"/>
                </a:highlight>
                <a:latin typeface="Merriweather Web"/>
              </a:rPr>
              <a:t> for development. We cover the surface of the land with impermeable materials which changes the flow and speed of water. It also changes where the water ends up in the water cycle. Within an urban environment we often in crease the runoff within a watershed which often also increases the pollutants in the water, which decreases our water quality. We will focus on how to become better watershed managers in future lessons. </a:t>
            </a:r>
            <a:endParaRPr dirty="0"/>
          </a:p>
        </p:txBody>
      </p:sp>
    </p:spTree>
    <p:extLst>
      <p:ext uri="{BB962C8B-B14F-4D97-AF65-F5344CB8AC3E}">
        <p14:creationId xmlns:p14="http://schemas.microsoft.com/office/powerpoint/2010/main" val="2449731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873404"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908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48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7296150" y="-19050"/>
            <a:ext cx="10992000" cy="10347000"/>
          </a:xfrm>
          <a:prstGeom prst="rect">
            <a:avLst/>
          </a:prstGeom>
          <a:solidFill>
            <a:srgbClr val="00275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7"/>
          <p:cNvSpPr/>
          <p:nvPr/>
        </p:nvSpPr>
        <p:spPr>
          <a:xfrm>
            <a:off x="0" y="9608700"/>
            <a:ext cx="119064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6" name="Google Shape;46;p7"/>
          <p:cNvSpPr/>
          <p:nvPr/>
        </p:nvSpPr>
        <p:spPr>
          <a:xfrm>
            <a:off x="13994746" y="9608700"/>
            <a:ext cx="42930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7113568" y="94997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12416890" y="8889167"/>
            <a:ext cx="1067364" cy="1001066"/>
          </a:xfrm>
          <a:prstGeom prst="rect">
            <a:avLst/>
          </a:prstGeom>
          <a:noFill/>
          <a:ln>
            <a:noFill/>
          </a:ln>
        </p:spPr>
      </p:pic>
    </p:spTree>
    <p:extLst>
      <p:ext uri="{BB962C8B-B14F-4D97-AF65-F5344CB8AC3E}">
        <p14:creationId xmlns:p14="http://schemas.microsoft.com/office/powerpoint/2010/main" val="25374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8770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2365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6D8127CD-FD8A-A844-98F0-23382BA9FAE9}"/>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27859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41997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8842073" y="6118283"/>
            <a:ext cx="6162674" cy="3364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8842073" y="1260941"/>
            <a:ext cx="6162674" cy="4112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5520287" y="1260941"/>
            <a:ext cx="45719" cy="82296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43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8" name="object 2">
            <a:extLst>
              <a:ext uri="{FF2B5EF4-FFF2-40B4-BE49-F238E27FC236}">
                <a16:creationId xmlns:a16="http://schemas.microsoft.com/office/drawing/2014/main" id="{E894B9C6-FFC2-BF49-B139-13399AA9464D}"/>
              </a:ext>
            </a:extLst>
          </p:cNvPr>
          <p:cNvSpPr/>
          <p:nvPr/>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0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2" r:id="rId11"/>
    <p:sldLayoutId id="2147483668" r:id="rId12"/>
    <p:sldLayoutId id="2147483667" r:id="rId13"/>
    <p:sldLayoutId id="2147483663" r:id="rId14"/>
    <p:sldLayoutId id="2147483664" r:id="rId15"/>
    <p:sldLayoutId id="2147483680"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www.movimientosdegenero.com/articulos/que-es-elempoderamiento" TargetMode="External"/><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https://storymaps.arcgis.com/stories/b9c35f205ea14015a23b446ff75eeeb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a:extLst>
              <a:ext uri="{FF2B5EF4-FFF2-40B4-BE49-F238E27FC236}">
                <a16:creationId xmlns:a16="http://schemas.microsoft.com/office/drawing/2014/main" id="{8FF35417-3F0A-C241-B35B-084EDB693D36}"/>
              </a:ext>
            </a:extLst>
          </p:cNvPr>
          <p:cNvSpPr txBox="1">
            <a:spLocks/>
          </p:cNvSpPr>
          <p:nvPr/>
        </p:nvSpPr>
        <p:spPr>
          <a:xfrm>
            <a:off x="3405076" y="7270948"/>
            <a:ext cx="11477847" cy="1949252"/>
          </a:xfrm>
          <a:prstGeom prst="rect">
            <a:avLst/>
          </a:prstGeom>
        </p:spPr>
        <p:txBody>
          <a:bodyPr vert="horz" wrap="square" lIns="0" tIns="168275" rIns="0" bIns="0" rtlCol="0">
            <a:noAutofit/>
          </a:bodyPr>
          <a:lstStyle>
            <a:lvl1pPr>
              <a:defRPr>
                <a:latin typeface="+mj-lt"/>
                <a:ea typeface="+mj-ea"/>
                <a:cs typeface="+mj-cs"/>
              </a:defRPr>
            </a:lvl1pPr>
          </a:lstStyle>
          <a:p>
            <a:pPr marL="12700" marR="5080" algn="ctr"/>
            <a:r>
              <a:rPr lang="en-US" sz="5600" b="1" kern="0" dirty="0">
                <a:solidFill>
                  <a:srgbClr val="0C234B"/>
                </a:solidFill>
                <a:latin typeface="Times New Roman" panose="02020603050405020304" pitchFamily="18" charset="0"/>
                <a:cs typeface="Times New Roman" panose="02020603050405020304" pitchFamily="18" charset="0"/>
              </a:rPr>
              <a:t>Arizona Project WET</a:t>
            </a:r>
          </a:p>
          <a:p>
            <a:pPr marL="12700" marR="5080" algn="ctr"/>
            <a:r>
              <a:rPr lang="en-US" sz="5600" b="1" kern="0" dirty="0">
                <a:solidFill>
                  <a:srgbClr val="0C234B"/>
                </a:solidFill>
                <a:latin typeface="Times New Roman" panose="02020603050405020304" pitchFamily="18" charset="0"/>
                <a:cs typeface="Times New Roman" panose="02020603050405020304" pitchFamily="18" charset="0"/>
              </a:rPr>
              <a:t>Water Festival Unit</a:t>
            </a:r>
          </a:p>
        </p:txBody>
      </p:sp>
      <p:sp>
        <p:nvSpPr>
          <p:cNvPr id="6" name="Rectangle 5">
            <a:extLst>
              <a:ext uri="{FF2B5EF4-FFF2-40B4-BE49-F238E27FC236}">
                <a16:creationId xmlns:a16="http://schemas.microsoft.com/office/drawing/2014/main" id="{465C2D92-E1E6-7746-B459-BEFEB84964AE}"/>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field&#10;&#10;Description automatically generated">
            <a:extLst>
              <a:ext uri="{FF2B5EF4-FFF2-40B4-BE49-F238E27FC236}">
                <a16:creationId xmlns:a16="http://schemas.microsoft.com/office/drawing/2014/main" id="{F438F456-FD75-9369-009C-91C3CC21ECAF}"/>
              </a:ext>
            </a:extLst>
          </p:cNvPr>
          <p:cNvPicPr>
            <a:picLocks noChangeAspect="1"/>
          </p:cNvPicPr>
          <p:nvPr/>
        </p:nvPicPr>
        <p:blipFill rotWithShape="1">
          <a:blip r:embed="rId3">
            <a:extLst>
              <a:ext uri="{28A0092B-C50C-407E-A947-70E740481C1C}">
                <a14:useLocalDpi xmlns:a14="http://schemas.microsoft.com/office/drawing/2010/main" val="0"/>
              </a:ext>
            </a:extLst>
          </a:blip>
          <a:srcRect l="6776" r="18407"/>
          <a:stretch/>
        </p:blipFill>
        <p:spPr>
          <a:xfrm>
            <a:off x="0" y="0"/>
            <a:ext cx="18288000" cy="7276166"/>
          </a:xfrm>
          <a:prstGeom prst="rect">
            <a:avLst/>
          </a:prstGeom>
        </p:spPr>
      </p:pic>
      <p:sp>
        <p:nvSpPr>
          <p:cNvPr id="5" name="object 5">
            <a:extLst>
              <a:ext uri="{FF2B5EF4-FFF2-40B4-BE49-F238E27FC236}">
                <a16:creationId xmlns:a16="http://schemas.microsoft.com/office/drawing/2014/main" id="{02F8F3AE-6A00-0446-A03F-AD4E6D2DDBF3}"/>
              </a:ext>
            </a:extLst>
          </p:cNvPr>
          <p:cNvSpPr txBox="1"/>
          <p:nvPr/>
        </p:nvSpPr>
        <p:spPr>
          <a:xfrm>
            <a:off x="8612962" y="9942145"/>
            <a:ext cx="1109921" cy="388753"/>
          </a:xfrm>
          <a:prstGeom prst="rect">
            <a:avLst/>
          </a:prstGeom>
        </p:spPr>
        <p:txBody>
          <a:bodyPr vert="horz" wrap="square" lIns="0" tIns="12700" rIns="0" bIns="0" rtlCol="0">
            <a:noAutofit/>
          </a:bodyPr>
          <a:lstStyle/>
          <a:p>
            <a:pPr marL="12700">
              <a:lnSpc>
                <a:spcPct val="100000"/>
              </a:lnSpc>
              <a:spcBef>
                <a:spcPts val="100"/>
              </a:spcBef>
            </a:pPr>
            <a:r>
              <a:rPr lang="en-US" b="1" dirty="0">
                <a:solidFill>
                  <a:srgbClr val="0C234A"/>
                </a:solidFill>
                <a:latin typeface="Calibri" panose="020F0502020204030204" pitchFamily="34" charset="0"/>
                <a:cs typeface="Calibri" panose="020F0502020204030204" pitchFamily="34" charset="0"/>
              </a:rPr>
              <a:t>2024-2025</a:t>
            </a:r>
            <a:endParaRPr b="1" dirty="0">
              <a:latin typeface="Calibri" panose="020F0502020204030204" pitchFamily="34" charset="0"/>
              <a:cs typeface="Calibri" panose="020F0502020204030204" pitchFamily="34" charset="0"/>
            </a:endParaRPr>
          </a:p>
        </p:txBody>
      </p:sp>
      <p:pic>
        <p:nvPicPr>
          <p:cNvPr id="2" name="Picture 1" descr="A blue circle with waves in it&#10;&#10;Description automatically generated">
            <a:extLst>
              <a:ext uri="{FF2B5EF4-FFF2-40B4-BE49-F238E27FC236}">
                <a16:creationId xmlns:a16="http://schemas.microsoft.com/office/drawing/2014/main" id="{80A679CB-2F63-BF1D-72E6-D25A0F3141C9}"/>
              </a:ext>
            </a:extLst>
          </p:cNvPr>
          <p:cNvPicPr>
            <a:picLocks noChangeAspect="1"/>
          </p:cNvPicPr>
          <p:nvPr/>
        </p:nvPicPr>
        <p:blipFill>
          <a:blip r:embed="rId4">
            <a:extLst>
              <a:ext uri="{28A0092B-C50C-407E-A947-70E740481C1C}">
                <a14:useLocalDpi xmlns:a14="http://schemas.microsoft.com/office/drawing/2010/main" val="0"/>
              </a:ext>
            </a:extLst>
          </a:blip>
          <a:srcRect t="-1" b="-2273"/>
          <a:stretch/>
        </p:blipFill>
        <p:spPr>
          <a:xfrm>
            <a:off x="15886797" y="8355738"/>
            <a:ext cx="2259479" cy="1975160"/>
          </a:xfrm>
          <a:prstGeom prst="rect">
            <a:avLst/>
          </a:prstGeom>
          <a:solidFill>
            <a:schemeClr val="bg1"/>
          </a:solidFill>
        </p:spPr>
      </p:pic>
      <p:pic>
        <p:nvPicPr>
          <p:cNvPr id="8" name="Picture 7" descr="A close-up of a logo&#10;&#10;Description automatically generated">
            <a:extLst>
              <a:ext uri="{FF2B5EF4-FFF2-40B4-BE49-F238E27FC236}">
                <a16:creationId xmlns:a16="http://schemas.microsoft.com/office/drawing/2014/main" id="{34BBC32B-AC5C-F07E-F60C-CFA3B0FCDB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36" y="9220200"/>
            <a:ext cx="6168227" cy="976636"/>
          </a:xfrm>
          <a:prstGeom prst="rect">
            <a:avLst/>
          </a:prstGeom>
        </p:spPr>
      </p:pic>
    </p:spTree>
    <p:extLst>
      <p:ext uri="{BB962C8B-B14F-4D97-AF65-F5344CB8AC3E}">
        <p14:creationId xmlns:p14="http://schemas.microsoft.com/office/powerpoint/2010/main" val="1540491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5" name="Trapezoid 4">
            <a:extLst>
              <a:ext uri="{FF2B5EF4-FFF2-40B4-BE49-F238E27FC236}">
                <a16:creationId xmlns:a16="http://schemas.microsoft.com/office/drawing/2014/main" id="{25567199-77BD-5D86-9EAB-95D10428BA5D}"/>
              </a:ext>
            </a:extLst>
          </p:cNvPr>
          <p:cNvSpPr/>
          <p:nvPr/>
        </p:nvSpPr>
        <p:spPr>
          <a:xfrm>
            <a:off x="531625" y="1719516"/>
            <a:ext cx="6184573" cy="6379535"/>
          </a:xfrm>
          <a:prstGeom prst="trapezoid">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2">
            <a:extLst>
              <a:ext uri="{FF2B5EF4-FFF2-40B4-BE49-F238E27FC236}">
                <a16:creationId xmlns:a16="http://schemas.microsoft.com/office/drawing/2014/main" id="{1E325D81-39AF-373D-5D84-2FBE91E271CD}"/>
              </a:ext>
            </a:extLst>
          </p:cNvPr>
          <p:cNvSpPr txBox="1">
            <a:spLocks/>
          </p:cNvSpPr>
          <p:nvPr/>
        </p:nvSpPr>
        <p:spPr>
          <a:xfrm>
            <a:off x="531624" y="2187949"/>
            <a:ext cx="6184573" cy="936625"/>
          </a:xfrm>
          <a:prstGeom prst="rect">
            <a:avLst/>
          </a:prstGeom>
        </p:spPr>
        <p:txBody>
          <a:bodyPr vert="horz" wrap="square" lIns="0" tIns="12700" rIns="0" bIns="0" rtlCol="0">
            <a:noAutofit/>
          </a:bodyPr>
          <a:lstStyle>
            <a:lvl1pPr eaLnBrk="1" hangingPunct="1">
              <a:defRPr>
                <a:latin typeface="+mj-lt"/>
                <a:ea typeface="+mj-ea"/>
                <a:cs typeface="+mj-cs"/>
              </a:defRPr>
            </a:lvl1pPr>
          </a:lstStyle>
          <a:p>
            <a:pPr marL="12700" algn="ctr">
              <a:spcBef>
                <a:spcPts val="100"/>
              </a:spcBef>
            </a:pPr>
            <a:r>
              <a:rPr lang="en-US" sz="7200" b="1" kern="0" dirty="0">
                <a:solidFill>
                  <a:srgbClr val="003399"/>
                </a:solidFill>
                <a:cs typeface="Times New Roman" panose="02020603050405020304" pitchFamily="18" charset="0"/>
              </a:rPr>
              <a:t>WATER FESTIVAL </a:t>
            </a:r>
          </a:p>
          <a:p>
            <a:pPr marL="12700" algn="ctr">
              <a:spcBef>
                <a:spcPts val="100"/>
              </a:spcBef>
            </a:pPr>
            <a:r>
              <a:rPr lang="en-US" sz="7200" b="1" kern="0" dirty="0">
                <a:solidFill>
                  <a:srgbClr val="003399"/>
                </a:solidFill>
                <a:cs typeface="Times New Roman" panose="02020603050405020304" pitchFamily="18" charset="0"/>
              </a:rPr>
              <a:t>UNIT </a:t>
            </a:r>
          </a:p>
          <a:p>
            <a:pPr marL="12700" algn="ctr">
              <a:spcBef>
                <a:spcPts val="100"/>
              </a:spcBef>
            </a:pPr>
            <a:r>
              <a:rPr lang="en-US" sz="7200" b="1" kern="0" dirty="0">
                <a:solidFill>
                  <a:srgbClr val="003399"/>
                </a:solidFill>
                <a:cs typeface="Times New Roman" panose="02020603050405020304" pitchFamily="18" charset="0"/>
              </a:rPr>
              <a:t>GUIDING QUESTIONS:</a:t>
            </a:r>
          </a:p>
        </p:txBody>
      </p:sp>
      <p:sp>
        <p:nvSpPr>
          <p:cNvPr id="4" name="object 10">
            <a:extLst>
              <a:ext uri="{FF2B5EF4-FFF2-40B4-BE49-F238E27FC236}">
                <a16:creationId xmlns:a16="http://schemas.microsoft.com/office/drawing/2014/main" id="{24ECD45B-3DCC-980A-6AFB-0297C7F6555A}"/>
              </a:ext>
            </a:extLst>
          </p:cNvPr>
          <p:cNvSpPr txBox="1"/>
          <p:nvPr/>
        </p:nvSpPr>
        <p:spPr>
          <a:xfrm>
            <a:off x="8219000" y="2868311"/>
            <a:ext cx="9537374" cy="2782813"/>
          </a:xfrm>
          <a:prstGeom prst="rect">
            <a:avLst/>
          </a:prstGeom>
        </p:spPr>
        <p:txBody>
          <a:bodyPr vert="horz" wrap="square" lIns="0" tIns="12700" rIns="0" bIns="0" rtlCol="0">
            <a:noAutofit/>
          </a:bodyPr>
          <a:lstStyle/>
          <a:p>
            <a:r>
              <a:rPr lang="en-US" sz="6000" b="1" dirty="0">
                <a:solidFill>
                  <a:schemeClr val="bg1"/>
                </a:solidFill>
                <a:effectLst/>
                <a:latin typeface="+mj-lt"/>
                <a:ea typeface="Arial" panose="020B0604020202020204" pitchFamily="34" charset="0"/>
                <a:cs typeface="Times New Roman" panose="02020603050405020304" pitchFamily="18" charset="0"/>
              </a:rPr>
              <a:t>Where is Arizona’s water? </a:t>
            </a:r>
          </a:p>
          <a:p>
            <a:endParaRPr lang="en-US" sz="2000" b="1" dirty="0">
              <a:solidFill>
                <a:schemeClr val="bg1"/>
              </a:solidFill>
              <a:effectLst/>
              <a:latin typeface="+mj-lt"/>
              <a:ea typeface="Arial" panose="020B0604020202020204" pitchFamily="34" charset="0"/>
              <a:cs typeface="Times New Roman" panose="02020603050405020304" pitchFamily="18" charset="0"/>
            </a:endParaRPr>
          </a:p>
          <a:p>
            <a:r>
              <a:rPr lang="en-US" sz="6000" b="1" dirty="0">
                <a:solidFill>
                  <a:schemeClr val="bg1"/>
                </a:solidFill>
                <a:effectLst/>
                <a:latin typeface="+mj-lt"/>
                <a:ea typeface="Arial" panose="020B0604020202020204" pitchFamily="34" charset="0"/>
                <a:cs typeface="Times New Roman" panose="02020603050405020304" pitchFamily="18" charset="0"/>
              </a:rPr>
              <a:t>What are the connections between people, water, and heat in the environment?</a:t>
            </a:r>
            <a:endParaRPr lang="en-US" sz="6000" dirty="0">
              <a:solidFill>
                <a:schemeClr val="bg1"/>
              </a:solidFill>
              <a:effectLst/>
              <a:latin typeface="+mj-lt"/>
              <a:ea typeface="Arial" panose="020B0604020202020204" pitchFamily="34" charset="0"/>
              <a:cs typeface="Times New Roman" panose="02020603050405020304" pitchFamily="18" charset="0"/>
            </a:endParaRPr>
          </a:p>
          <a:p>
            <a:endParaRPr lang="en-US" sz="6000" dirty="0">
              <a:solidFill>
                <a:srgbClr val="002776"/>
              </a:solidFill>
              <a:latin typeface="+mj-lt"/>
            </a:endParaRPr>
          </a:p>
        </p:txBody>
      </p:sp>
    </p:spTree>
    <p:extLst>
      <p:ext uri="{BB962C8B-B14F-4D97-AF65-F5344CB8AC3E}">
        <p14:creationId xmlns:p14="http://schemas.microsoft.com/office/powerpoint/2010/main" val="2852453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1390292" y="2203716"/>
            <a:ext cx="11339456" cy="1323439"/>
          </a:xfrm>
          <a:prstGeom prst="rect">
            <a:avLst/>
          </a:prstGeom>
          <a:noFill/>
        </p:spPr>
        <p:txBody>
          <a:bodyPr wrap="square" rtlCol="0">
            <a:spAutoFit/>
          </a:bodyPr>
          <a:lstStyle/>
          <a:p>
            <a:r>
              <a:rPr lang="en-US" sz="8000" b="1" dirty="0">
                <a:solidFill>
                  <a:srgbClr val="002776"/>
                </a:solidFill>
              </a:rPr>
              <a:t>We all have a role:</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343359"/>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WATERSHEDS &amp; SUSTAINABILITY: </a:t>
            </a:r>
            <a:r>
              <a:rPr lang="en-US" sz="6000" b="1" dirty="0">
                <a:solidFill>
                  <a:srgbClr val="002776"/>
                </a:solidFill>
              </a:rPr>
              <a:t>Lesson 4</a:t>
            </a: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768260" y="3748206"/>
            <a:ext cx="9813903" cy="5509200"/>
          </a:xfrm>
          <a:prstGeom prst="rect">
            <a:avLst/>
          </a:prstGeom>
          <a:noFill/>
        </p:spPr>
        <p:txBody>
          <a:bodyPr wrap="square" rtlCol="0">
            <a:spAutoFit/>
          </a:bodyPr>
          <a:lstStyle/>
          <a:p>
            <a:pPr marL="571500" indent="-571500">
              <a:buFont typeface="Wingdings" panose="05000000000000000000" pitchFamily="2" charset="2"/>
              <a:buChar char="Ø"/>
            </a:pPr>
            <a:r>
              <a:rPr lang="en-US" sz="4200" b="1" dirty="0">
                <a:solidFill>
                  <a:srgbClr val="002776"/>
                </a:solidFill>
              </a:rPr>
              <a:t>The quality of water in a river or lake is influenced by both natural factors and how people use the land around it. </a:t>
            </a:r>
          </a:p>
          <a:p>
            <a:endParaRPr lang="en-US" sz="800" b="1" dirty="0">
              <a:solidFill>
                <a:srgbClr val="002776"/>
              </a:solidFill>
            </a:endParaRPr>
          </a:p>
          <a:p>
            <a:pPr marL="571500" indent="-571500">
              <a:buFont typeface="Wingdings" panose="05000000000000000000" pitchFamily="2" charset="2"/>
              <a:buChar char="Ø"/>
            </a:pPr>
            <a:r>
              <a:rPr lang="en-US" sz="4200" b="1" dirty="0">
                <a:solidFill>
                  <a:srgbClr val="002776"/>
                </a:solidFill>
              </a:rPr>
              <a:t>Everyone is responsible for the health of the watershed and the water systems within it. </a:t>
            </a:r>
          </a:p>
          <a:p>
            <a:endParaRPr lang="en-US" sz="800" b="1" dirty="0">
              <a:solidFill>
                <a:srgbClr val="002776"/>
              </a:solidFill>
            </a:endParaRPr>
          </a:p>
          <a:p>
            <a:pPr marL="571500" indent="-571500">
              <a:buFont typeface="Wingdings" panose="05000000000000000000" pitchFamily="2" charset="2"/>
              <a:buChar char="Ø"/>
            </a:pPr>
            <a:r>
              <a:rPr lang="en-US" sz="4200" b="1" dirty="0">
                <a:solidFill>
                  <a:srgbClr val="002776"/>
                </a:solidFill>
              </a:rPr>
              <a:t>Our actions, good or bad, have an impact on our water supply.</a:t>
            </a:r>
          </a:p>
        </p:txBody>
      </p:sp>
      <p:pic>
        <p:nvPicPr>
          <p:cNvPr id="6" name="Picture 5" descr="A group of hands around a globe&#10;&#10;Description automatically generated">
            <a:extLst>
              <a:ext uri="{FF2B5EF4-FFF2-40B4-BE49-F238E27FC236}">
                <a16:creationId xmlns:a16="http://schemas.microsoft.com/office/drawing/2014/main" id="{17917AC2-0686-2915-A032-DDB89BD12A1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227981" y="1679951"/>
            <a:ext cx="6475280" cy="6475280"/>
          </a:xfrm>
          <a:prstGeom prst="rect">
            <a:avLst/>
          </a:prstGeom>
        </p:spPr>
      </p:pic>
    </p:spTree>
    <p:extLst>
      <p:ext uri="{BB962C8B-B14F-4D97-AF65-F5344CB8AC3E}">
        <p14:creationId xmlns:p14="http://schemas.microsoft.com/office/powerpoint/2010/main" val="2998740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1098884" y="2304790"/>
            <a:ext cx="16090232" cy="1171754"/>
          </a:xfrm>
          <a:prstGeom prst="rect">
            <a:avLst/>
          </a:prstGeom>
        </p:spPr>
        <p:txBody>
          <a:bodyPr>
            <a:noAutofit/>
          </a:bodyPr>
          <a:lstStyle>
            <a:lvl1pPr eaLnBrk="1" hangingPunct="1">
              <a:defRPr>
                <a:latin typeface="+mj-lt"/>
                <a:ea typeface="+mj-ea"/>
                <a:cs typeface="+mj-cs"/>
              </a:defRPr>
            </a:lvl1pPr>
          </a:lstStyle>
          <a:p>
            <a:pPr algn="ctr"/>
            <a:r>
              <a:rPr lang="en-US" sz="8000" b="1" i="1" kern="0" dirty="0">
                <a:solidFill>
                  <a:srgbClr val="002776"/>
                </a:solidFill>
                <a:latin typeface="Calibri" panose="020F0502020204030204" pitchFamily="34" charset="0"/>
                <a:ea typeface="Calibri" panose="020F0502020204030204" pitchFamily="34" charset="0"/>
                <a:cs typeface="Calibri" panose="020F0502020204030204" pitchFamily="34" charset="0"/>
              </a:rPr>
              <a:t>It All Adds Up</a:t>
            </a:r>
            <a:endParaRPr lang="en-US" sz="5400"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a:p>
            <a:pPr algn="ctr"/>
            <a:br>
              <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098884" y="4692315"/>
            <a:ext cx="15806883" cy="4524315"/>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dirty="0">
                <a:solidFill>
                  <a:srgbClr val="AB0520"/>
                </a:solidFill>
              </a:rPr>
              <a:t>Investigative Questions </a:t>
            </a:r>
            <a:r>
              <a:rPr lang="en-US" sz="7200" b="1" kern="0" dirty="0">
                <a:solidFill>
                  <a:sysClr val="windowText" lastClr="000000"/>
                </a:solidFill>
              </a:rPr>
              <a:t> </a:t>
            </a:r>
          </a:p>
          <a:p>
            <a:pPr marL="857250" indent="-857250">
              <a:buFont typeface="Arial" panose="020B0604020202020204" pitchFamily="34" charset="0"/>
              <a:buChar char="•"/>
            </a:pPr>
            <a:r>
              <a:rPr lang="en-US" sz="5400" dirty="0">
                <a:solidFill>
                  <a:srgbClr val="002776"/>
                </a:solidFill>
              </a:rPr>
              <a:t>How do contaminants/pollutants travel downstream?</a:t>
            </a:r>
          </a:p>
          <a:p>
            <a:pPr marL="857250" indent="-857250">
              <a:buFont typeface="Arial" panose="020B0604020202020204" pitchFamily="34" charset="0"/>
              <a:buChar char="•"/>
            </a:pPr>
            <a:r>
              <a:rPr lang="en-US" sz="5400" dirty="0">
                <a:solidFill>
                  <a:srgbClr val="002776"/>
                </a:solidFill>
              </a:rPr>
              <a:t>What are the ways that pollution in a watershed is reduced or prevented?</a:t>
            </a:r>
          </a:p>
        </p:txBody>
      </p:sp>
      <p:sp>
        <p:nvSpPr>
          <p:cNvPr id="4" name="object 7">
            <a:extLst>
              <a:ext uri="{FF2B5EF4-FFF2-40B4-BE49-F238E27FC236}">
                <a16:creationId xmlns:a16="http://schemas.microsoft.com/office/drawing/2014/main" id="{15D739D0-8CE6-F9B0-395E-96E3BB1DC039}"/>
              </a:ext>
            </a:extLst>
          </p:cNvPr>
          <p:cNvSpPr txBox="1">
            <a:spLocks/>
          </p:cNvSpPr>
          <p:nvPr/>
        </p:nvSpPr>
        <p:spPr>
          <a:xfrm>
            <a:off x="630306" y="1"/>
            <a:ext cx="15892690" cy="72268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WATERSHEDS &amp; SUSTAINABILITY: </a:t>
            </a:r>
            <a:r>
              <a:rPr lang="en-US" sz="6000" b="1" dirty="0">
                <a:solidFill>
                  <a:srgbClr val="002776"/>
                </a:solidFill>
              </a:rPr>
              <a:t>Lesson 4</a:t>
            </a:r>
          </a:p>
          <a:p>
            <a:pPr marL="12700" marR="5080">
              <a:lnSpc>
                <a:spcPct val="121900"/>
              </a:lnSpc>
              <a:spcBef>
                <a:spcPts val="95"/>
              </a:spcBef>
            </a:pPr>
            <a:endParaRPr lang="en-US" sz="6000" b="1" kern="0" dirty="0">
              <a:solidFill>
                <a:srgbClr val="AB0520"/>
              </a:solidFill>
            </a:endParaRPr>
          </a:p>
        </p:txBody>
      </p:sp>
      <p:cxnSp>
        <p:nvCxnSpPr>
          <p:cNvPr id="5" name="Straight Connector 4">
            <a:extLst>
              <a:ext uri="{FF2B5EF4-FFF2-40B4-BE49-F238E27FC236}">
                <a16:creationId xmlns:a16="http://schemas.microsoft.com/office/drawing/2014/main" id="{AF36EE5F-E8E0-836C-1BEE-4236D1B7BBA5}"/>
              </a:ext>
            </a:extLst>
          </p:cNvPr>
          <p:cNvCxnSpPr>
            <a:cxnSpLocks/>
          </p:cNvCxnSpPr>
          <p:nvPr/>
        </p:nvCxnSpPr>
        <p:spPr>
          <a:xfrm>
            <a:off x="587776" y="1089019"/>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166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864221" y="1432378"/>
            <a:ext cx="17059109" cy="1143000"/>
          </a:xfrm>
          <a:prstGeom prst="rect">
            <a:avLst/>
          </a:prstGeom>
        </p:spPr>
        <p:txBody>
          <a:bodyPr/>
          <a:lstStyle>
            <a:lvl1pPr eaLnBrk="1" hangingPunct="1">
              <a:defRPr>
                <a:latin typeface="+mj-lt"/>
                <a:ea typeface="+mj-ea"/>
                <a:cs typeface="+mj-cs"/>
              </a:defRPr>
            </a:lvl1pPr>
          </a:lstStyle>
          <a:p>
            <a:pPr algn="ctr"/>
            <a:r>
              <a:rPr lang="en-US" sz="8800" b="1" kern="0" dirty="0">
                <a:solidFill>
                  <a:srgbClr val="002776"/>
                </a:solidFill>
              </a:rPr>
              <a:t>Someone is always downstream</a:t>
            </a:r>
          </a:p>
        </p:txBody>
      </p:sp>
      <p:sp>
        <p:nvSpPr>
          <p:cNvPr id="6" name="TextBox 5">
            <a:extLst>
              <a:ext uri="{FF2B5EF4-FFF2-40B4-BE49-F238E27FC236}">
                <a16:creationId xmlns:a16="http://schemas.microsoft.com/office/drawing/2014/main" id="{A4A78A99-CAD4-3BB0-E784-70ECDA29D4C9}"/>
              </a:ext>
            </a:extLst>
          </p:cNvPr>
          <p:cNvSpPr txBox="1"/>
          <p:nvPr/>
        </p:nvSpPr>
        <p:spPr>
          <a:xfrm>
            <a:off x="10653823" y="3285047"/>
            <a:ext cx="6996223" cy="5755422"/>
          </a:xfrm>
          <a:prstGeom prst="rect">
            <a:avLst/>
          </a:prstGeom>
          <a:noFill/>
        </p:spPr>
        <p:txBody>
          <a:bodyPr wrap="square">
            <a:spAutoFit/>
          </a:bodyPr>
          <a:lstStyle/>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The choices people make and the pollution they create upstream can affect communities and ecosystems downstream.</a:t>
            </a:r>
          </a:p>
          <a:p>
            <a:endParaRPr lang="en-US" sz="800" b="1" dirty="0">
              <a:solidFill>
                <a:srgbClr val="002776"/>
              </a:solidFill>
              <a:latin typeface="Arial" panose="020B0604020202020204" pitchFamily="34" charset="0"/>
            </a:endParaRPr>
          </a:p>
          <a:p>
            <a:pPr marL="571500" indent="-571500">
              <a:buFont typeface="Wingdings" panose="05000000000000000000" pitchFamily="2" charset="2"/>
              <a:buChar char="Ø"/>
            </a:pPr>
            <a:r>
              <a:rPr lang="en-US" sz="4000" b="1" i="0" dirty="0">
                <a:solidFill>
                  <a:srgbClr val="002776"/>
                </a:solidFill>
                <a:effectLst/>
                <a:latin typeface="Arial" panose="020B0604020202020204" pitchFamily="34" charset="0"/>
              </a:rPr>
              <a:t>When tracking water quality</a:t>
            </a:r>
            <a:r>
              <a:rPr lang="en-US" sz="4000" b="1" dirty="0">
                <a:solidFill>
                  <a:srgbClr val="002776"/>
                </a:solidFill>
                <a:latin typeface="Arial" panose="020B0604020202020204" pitchFamily="34" charset="0"/>
              </a:rPr>
              <a:t> we focus on two main categories of pollution. </a:t>
            </a:r>
            <a:endParaRPr lang="en-US" sz="1200" b="1" i="0" dirty="0">
              <a:solidFill>
                <a:srgbClr val="002776"/>
              </a:solidFill>
              <a:effectLst/>
              <a:latin typeface="Arial" panose="020B0604020202020204" pitchFamily="34" charset="0"/>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WATERSHEDS &amp; SUSTAINABILITY: </a:t>
            </a:r>
            <a:r>
              <a:rPr lang="en-US" sz="6000" b="1" kern="0" dirty="0">
                <a:solidFill>
                  <a:srgbClr val="002776"/>
                </a:solidFill>
              </a:rPr>
              <a:t>Impacting Water</a:t>
            </a:r>
            <a:endParaRPr lang="en-US" sz="6000" b="1" dirty="0">
              <a:solidFill>
                <a:srgbClr val="002776"/>
              </a:solidFill>
            </a:endParaRPr>
          </a:p>
          <a:p>
            <a:pPr marL="12700" marR="5080">
              <a:lnSpc>
                <a:spcPct val="121900"/>
              </a:lnSpc>
              <a:spcBef>
                <a:spcPts val="95"/>
              </a:spcBef>
            </a:pPr>
            <a:endParaRPr lang="en-US" sz="6000" b="1" kern="0" dirty="0">
              <a:solidFill>
                <a:srgbClr val="AB0520"/>
              </a:solidFill>
            </a:endParaRPr>
          </a:p>
        </p:txBody>
      </p:sp>
      <p:pic>
        <p:nvPicPr>
          <p:cNvPr id="19458" name="Picture 2" descr="Water and Environment - Paul Mirocha Design">
            <a:extLst>
              <a:ext uri="{FF2B5EF4-FFF2-40B4-BE49-F238E27FC236}">
                <a16:creationId xmlns:a16="http://schemas.microsoft.com/office/drawing/2014/main" id="{6ECC6DC1-6EED-6AE0-C703-463BABB23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27" y="2902962"/>
            <a:ext cx="10350796" cy="684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306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0835FF-58DF-38F5-97E4-0EC2069148DE}"/>
              </a:ext>
            </a:extLst>
          </p:cNvPr>
          <p:cNvSpPr/>
          <p:nvPr/>
        </p:nvSpPr>
        <p:spPr>
          <a:xfrm>
            <a:off x="0" y="6286500"/>
            <a:ext cx="8395288" cy="411311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B54E6E6-262F-3CE5-0299-6F0613E9BF31}"/>
              </a:ext>
            </a:extLst>
          </p:cNvPr>
          <p:cNvSpPr/>
          <p:nvPr/>
        </p:nvSpPr>
        <p:spPr>
          <a:xfrm>
            <a:off x="6644983" y="-13651"/>
            <a:ext cx="11643017" cy="401414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p:cNvSpPr txBox="1">
            <a:spLocks noGrp="1"/>
          </p:cNvSpPr>
          <p:nvPr>
            <p:ph type="title" idx="4294967295"/>
          </p:nvPr>
        </p:nvSpPr>
        <p:spPr>
          <a:xfrm>
            <a:off x="1873957" y="7355924"/>
            <a:ext cx="4035425" cy="719138"/>
          </a:xfrm>
          <a:prstGeom prst="rect">
            <a:avLst/>
          </a:prstGeom>
        </p:spPr>
        <p:txBody>
          <a:bodyPr vert="horz" wrap="square" lIns="0" tIns="0" rIns="0" bIns="0" rtlCol="0">
            <a:noAutofit/>
          </a:bodyPr>
          <a:lstStyle/>
          <a:p>
            <a:pPr marL="12700" marR="5080">
              <a:lnSpc>
                <a:spcPct val="121900"/>
              </a:lnSpc>
              <a:spcBef>
                <a:spcPts val="95"/>
              </a:spcBef>
            </a:pPr>
            <a:r>
              <a:rPr lang="en-US" sz="6000" b="1" dirty="0">
                <a:solidFill>
                  <a:schemeClr val="bg1"/>
                </a:solidFill>
              </a:rPr>
              <a:t>Point Source</a:t>
            </a:r>
            <a:endParaRPr sz="6000" b="1" dirty="0">
              <a:solidFill>
                <a:schemeClr val="bg1"/>
              </a:solidFill>
            </a:endParaRPr>
          </a:p>
        </p:txBody>
      </p:sp>
      <p:sp>
        <p:nvSpPr>
          <p:cNvPr id="8" name="object 8"/>
          <p:cNvSpPr txBox="1"/>
          <p:nvPr/>
        </p:nvSpPr>
        <p:spPr>
          <a:xfrm>
            <a:off x="153290" y="8507542"/>
            <a:ext cx="7630051" cy="2046586"/>
          </a:xfrm>
          <a:prstGeom prst="rect">
            <a:avLst/>
          </a:prstGeom>
        </p:spPr>
        <p:txBody>
          <a:bodyPr vert="horz" wrap="square" lIns="0" tIns="0" rIns="0" bIns="0" rtlCol="0">
            <a:noAutofit/>
          </a:bodyPr>
          <a:lstStyle/>
          <a:p>
            <a:pPr marL="12700" marR="5080" algn="ctr">
              <a:lnSpc>
                <a:spcPct val="120000"/>
              </a:lnSpc>
              <a:spcBef>
                <a:spcPts val="100"/>
              </a:spcBef>
            </a:pPr>
            <a:r>
              <a:rPr lang="en-US" sz="2800" b="1" dirty="0">
                <a:solidFill>
                  <a:schemeClr val="bg1"/>
                </a:solidFill>
              </a:rPr>
              <a:t>Point pollution comes from a specific place, like a factory’s pipe or a sewage drain. It is easier to monitor and we have laws to protect against it. </a:t>
            </a:r>
            <a:endParaRPr sz="2800" b="1" dirty="0">
              <a:solidFill>
                <a:schemeClr val="bg1"/>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4296F58F-A47E-64B4-4653-19124A0643C8}"/>
              </a:ext>
            </a:extLst>
          </p:cNvPr>
          <p:cNvGrpSpPr/>
          <p:nvPr/>
        </p:nvGrpSpPr>
        <p:grpSpPr>
          <a:xfrm>
            <a:off x="8395288" y="365678"/>
            <a:ext cx="9409052" cy="3023935"/>
            <a:chOff x="8395288" y="365678"/>
            <a:chExt cx="9409052" cy="3023935"/>
          </a:xfrm>
        </p:grpSpPr>
        <p:sp>
          <p:nvSpPr>
            <p:cNvPr id="9" name="object 9"/>
            <p:cNvSpPr txBox="1"/>
            <p:nvPr/>
          </p:nvSpPr>
          <p:spPr>
            <a:xfrm>
              <a:off x="10332652" y="365678"/>
              <a:ext cx="5406036" cy="559781"/>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6000" b="1" dirty="0">
                  <a:solidFill>
                    <a:schemeClr val="bg1"/>
                  </a:solidFill>
                  <a:latin typeface="Calibri" panose="020F0502020204030204" pitchFamily="34" charset="0"/>
                  <a:cs typeface="Calibri" panose="020F0502020204030204" pitchFamily="34" charset="0"/>
                </a:rPr>
                <a:t>Nonpoint Source</a:t>
              </a:r>
              <a:endParaRPr sz="6000" b="1" dirty="0">
                <a:solidFill>
                  <a:schemeClr val="bg1"/>
                </a:solidFill>
                <a:latin typeface="Calibri" panose="020F0502020204030204" pitchFamily="34" charset="0"/>
                <a:cs typeface="Calibri" panose="020F0502020204030204" pitchFamily="34" charset="0"/>
              </a:endParaRPr>
            </a:p>
          </p:txBody>
        </p:sp>
        <p:sp>
          <p:nvSpPr>
            <p:cNvPr id="10" name="object 10"/>
            <p:cNvSpPr txBox="1"/>
            <p:nvPr/>
          </p:nvSpPr>
          <p:spPr>
            <a:xfrm>
              <a:off x="8395288" y="1633555"/>
              <a:ext cx="9409052"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b="1" dirty="0">
                  <a:solidFill>
                    <a:schemeClr val="bg1"/>
                  </a:solidFill>
                </a:rPr>
                <a:t>Nonpoint pollution is harder to track as it can come from different places. These pollutants could result from agriculture, transportation, industry, or runoff. </a:t>
              </a:r>
              <a:endParaRPr lang="en-US" sz="3200" b="1" dirty="0">
                <a:solidFill>
                  <a:schemeClr val="bg1"/>
                </a:solidFill>
                <a:latin typeface="Calibri" panose="020F0502020204030204" pitchFamily="34" charset="0"/>
                <a:cs typeface="Calibri" panose="020F0502020204030204" pitchFamily="34" charset="0"/>
              </a:endParaRPr>
            </a:p>
          </p:txBody>
        </p:sp>
      </p:grpSp>
      <p:pic>
        <p:nvPicPr>
          <p:cNvPr id="12" name="Picture 11" descr="Text&#10;&#10;Description automatically generated">
            <a:extLst>
              <a:ext uri="{FF2B5EF4-FFF2-40B4-BE49-F238E27FC236}">
                <a16:creationId xmlns:a16="http://schemas.microsoft.com/office/drawing/2014/main" id="{972BD619-D378-B945-9DD5-2A95B48C0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cxnSp>
        <p:nvCxnSpPr>
          <p:cNvPr id="11" name="Straight Connector 10">
            <a:extLst>
              <a:ext uri="{FF2B5EF4-FFF2-40B4-BE49-F238E27FC236}">
                <a16:creationId xmlns:a16="http://schemas.microsoft.com/office/drawing/2014/main" id="{CA3B2A39-D283-604F-870D-31A97E232506}"/>
              </a:ext>
            </a:extLst>
          </p:cNvPr>
          <p:cNvCxnSpPr/>
          <p:nvPr/>
        </p:nvCxnSpPr>
        <p:spPr>
          <a:xfrm>
            <a:off x="9352670" y="1368582"/>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pic>
        <p:nvPicPr>
          <p:cNvPr id="21506" name="Picture 2" descr="Point source pollution - Wikipedia">
            <a:extLst>
              <a:ext uri="{FF2B5EF4-FFF2-40B4-BE49-F238E27FC236}">
                <a16:creationId xmlns:a16="http://schemas.microsoft.com/office/drawing/2014/main" id="{A18BD2D5-0F22-70DD-363C-73FBA9A05D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73"/>
          <a:stretch/>
        </p:blipFill>
        <p:spPr bwMode="auto">
          <a:xfrm>
            <a:off x="0" y="-13651"/>
            <a:ext cx="7783341" cy="738251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What Is A Non Point Source Of Water Pollution - Printable Templates Free">
            <a:extLst>
              <a:ext uri="{FF2B5EF4-FFF2-40B4-BE49-F238E27FC236}">
                <a16:creationId xmlns:a16="http://schemas.microsoft.com/office/drawing/2014/main" id="{C49815CA-C902-2EF7-1CC6-1F0D8A4D05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57"/>
          <a:stretch/>
        </p:blipFill>
        <p:spPr bwMode="auto">
          <a:xfrm>
            <a:off x="7783341" y="4000499"/>
            <a:ext cx="10504659" cy="683159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4BBEAE62-4FDA-B231-C3B0-5F8AE711624C}"/>
              </a:ext>
            </a:extLst>
          </p:cNvPr>
          <p:cNvCxnSpPr/>
          <p:nvPr/>
        </p:nvCxnSpPr>
        <p:spPr>
          <a:xfrm>
            <a:off x="208669" y="8343059"/>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84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5416402" y="1452555"/>
            <a:ext cx="6477000" cy="1200329"/>
          </a:xfrm>
          <a:prstGeom prst="rect">
            <a:avLst/>
          </a:prstGeom>
          <a:noFill/>
        </p:spPr>
        <p:txBody>
          <a:bodyPr wrap="square" rtlCol="0">
            <a:spAutoFit/>
          </a:bodyPr>
          <a:lstStyle/>
          <a:p>
            <a:r>
              <a:rPr lang="en-US" sz="7200" b="1" dirty="0">
                <a:solidFill>
                  <a:srgbClr val="002776"/>
                </a:solidFill>
              </a:rPr>
              <a:t>The Activity:</a:t>
            </a: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127592" y="2835176"/>
            <a:ext cx="8591106"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8175" indent="-574675">
              <a:lnSpc>
                <a:spcPct val="90000"/>
              </a:lnSpc>
              <a:buClr>
                <a:srgbClr val="002776"/>
              </a:buClr>
              <a:buFont typeface="Wingdings" panose="05000000000000000000" pitchFamily="2" charset="2"/>
              <a:buChar char="Ø"/>
            </a:pPr>
            <a:r>
              <a:rPr lang="en-US" sz="4000" dirty="0">
                <a:solidFill>
                  <a:srgbClr val="002776"/>
                </a:solidFill>
              </a:rPr>
              <a:t>Students develop a plot of waterfront property then learn how everyone can prevent pollution entering a river by identifying the pollution emitted from their property.</a:t>
            </a:r>
          </a:p>
          <a:p>
            <a:pPr marL="0" indent="0">
              <a:lnSpc>
                <a:spcPct val="90000"/>
              </a:lnSpc>
              <a:buClr>
                <a:schemeClr val="bg1"/>
              </a:buClr>
              <a:buNone/>
            </a:pPr>
            <a:endParaRPr lang="en-US" sz="4000" dirty="0">
              <a:solidFill>
                <a:srgbClr val="002776"/>
              </a:solidFill>
            </a:endParaRPr>
          </a:p>
          <a:p>
            <a:pPr marL="0" indent="0">
              <a:lnSpc>
                <a:spcPct val="90000"/>
              </a:lnSpc>
              <a:buClr>
                <a:schemeClr val="bg1"/>
              </a:buClr>
              <a:buNone/>
            </a:pPr>
            <a:r>
              <a:rPr lang="en-US" sz="4000" dirty="0">
                <a:solidFill>
                  <a:srgbClr val="002776"/>
                </a:solidFill>
              </a:rPr>
              <a:t> </a:t>
            </a:r>
          </a:p>
        </p:txBody>
      </p:sp>
      <p:sp>
        <p:nvSpPr>
          <p:cNvPr id="5" name="object 7">
            <a:extLst>
              <a:ext uri="{FF2B5EF4-FFF2-40B4-BE49-F238E27FC236}">
                <a16:creationId xmlns:a16="http://schemas.microsoft.com/office/drawing/2014/main" id="{8C956F7B-5289-0F49-74EC-56D5791A9E6A}"/>
              </a:ext>
            </a:extLst>
          </p:cNvPr>
          <p:cNvSpPr txBox="1">
            <a:spLocks/>
          </p:cNvSpPr>
          <p:nvPr/>
        </p:nvSpPr>
        <p:spPr>
          <a:xfrm>
            <a:off x="1020726" y="156528"/>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WATERSHEDS &amp; SUSTAINABILITY: </a:t>
            </a:r>
            <a:r>
              <a:rPr lang="en-US" sz="6000" b="1" kern="0" dirty="0">
                <a:solidFill>
                  <a:srgbClr val="002776"/>
                </a:solidFill>
              </a:rPr>
              <a:t>Impacting Water</a:t>
            </a:r>
            <a:endParaRPr lang="en-US" sz="6000" b="1" dirty="0">
              <a:solidFill>
                <a:srgbClr val="002776"/>
              </a:solidFill>
            </a:endParaRPr>
          </a:p>
        </p:txBody>
      </p:sp>
      <p:pic>
        <p:nvPicPr>
          <p:cNvPr id="22530" name="Picture 2">
            <a:extLst>
              <a:ext uri="{FF2B5EF4-FFF2-40B4-BE49-F238E27FC236}">
                <a16:creationId xmlns:a16="http://schemas.microsoft.com/office/drawing/2014/main" id="{392E740E-3054-A305-2C26-8CB9BDF148D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1201" y1="34353" x2="41201" y2="34353"/>
                        <a14:foregroundMark x1="40655" y1="53597" x2="40655" y2="53597"/>
                        <a14:foregroundMark x1="39867" y1="16367" x2="39867" y2="16367"/>
                        <a14:foregroundMark x1="30522" y1="24820" x2="30522" y2="24820"/>
                        <a14:foregroundMark x1="28034" y1="58453" x2="28034" y2="58453"/>
                        <a14:foregroundMark x1="20631" y1="33633" x2="20631" y2="33633"/>
                        <a14:foregroundMark x1="79005" y1="34353" x2="79005" y2="34353"/>
                        <a14:foregroundMark x1="86833" y1="38489" x2="86833" y2="38489"/>
                        <a14:foregroundMark x1="80765" y1="76978" x2="80765" y2="76978"/>
                      </a14:backgroundRemoval>
                    </a14:imgEffect>
                  </a14:imgLayer>
                </a14:imgProps>
              </a:ext>
              <a:ext uri="{28A0092B-C50C-407E-A947-70E740481C1C}">
                <a14:useLocalDpi xmlns:a14="http://schemas.microsoft.com/office/drawing/2010/main" val="0"/>
              </a:ext>
            </a:extLst>
          </a:blip>
          <a:srcRect/>
          <a:stretch>
            <a:fillRect/>
          </a:stretch>
        </p:blipFill>
        <p:spPr bwMode="auto">
          <a:xfrm>
            <a:off x="864222" y="6035577"/>
            <a:ext cx="14179170" cy="47837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091A0E6F-A50A-0C8D-E0A9-5036726356DA}"/>
              </a:ext>
            </a:extLst>
          </p:cNvPr>
          <p:cNvSpPr txBox="1">
            <a:spLocks noChangeArrowheads="1"/>
          </p:cNvSpPr>
          <p:nvPr/>
        </p:nvSpPr>
        <p:spPr>
          <a:xfrm>
            <a:off x="9144000" y="2835176"/>
            <a:ext cx="8279778"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09588" indent="-509588">
              <a:buClr>
                <a:srgbClr val="002776"/>
              </a:buClr>
              <a:buFont typeface="Wingdings" panose="05000000000000000000" pitchFamily="2" charset="2"/>
              <a:buChar char="Ø"/>
            </a:pPr>
            <a:r>
              <a:rPr lang="en-US" sz="4000" dirty="0">
                <a:solidFill>
                  <a:srgbClr val="002776"/>
                </a:solidFill>
              </a:rPr>
              <a:t>Then students get Best Management Practices and discuss how to reduce and prevent pollution from entering waterways. </a:t>
            </a:r>
            <a:endParaRPr lang="en-US" sz="1800" dirty="0">
              <a:solidFill>
                <a:srgbClr val="002776"/>
              </a:solidFill>
            </a:endParaRPr>
          </a:p>
        </p:txBody>
      </p:sp>
    </p:spTree>
    <p:extLst>
      <p:ext uri="{BB962C8B-B14F-4D97-AF65-F5344CB8AC3E}">
        <p14:creationId xmlns:p14="http://schemas.microsoft.com/office/powerpoint/2010/main" val="22042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216569" y="-63054"/>
            <a:ext cx="18721137" cy="2438400"/>
          </a:xfrm>
          <a:prstGeom prst="rect">
            <a:avLst/>
          </a:prstGeom>
          <a:solidFill>
            <a:srgbClr val="33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216569" y="2375346"/>
            <a:ext cx="18721137"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710561" y="476542"/>
            <a:ext cx="16866875" cy="1415772"/>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dirty="0">
                <a:solidFill>
                  <a:srgbClr val="002776"/>
                </a:solidFill>
              </a:rPr>
              <a:t>Check out </a:t>
            </a:r>
            <a:r>
              <a:rPr lang="en-US" sz="7200" b="1" dirty="0">
                <a:solidFill>
                  <a:srgbClr val="00B050"/>
                </a:solidFill>
                <a:hlinkClick r:id="rId3">
                  <a:extLst>
                    <a:ext uri="{A12FA001-AC4F-418D-AE19-62706E023703}">
                      <ahyp:hlinkClr xmlns:ahyp="http://schemas.microsoft.com/office/drawing/2018/hyperlinkcolor" val="tx"/>
                    </a:ext>
                  </a:extLst>
                </a:hlinkClick>
              </a:rPr>
              <a:t>Green Stormwater Infrastructure</a:t>
            </a:r>
            <a:endParaRPr lang="en-US" sz="7200" b="1" kern="0" dirty="0">
              <a:solidFill>
                <a:srgbClr val="00B050"/>
              </a:solidFill>
            </a:endParaRPr>
          </a:p>
          <a:p>
            <a:pPr algn="ctr"/>
            <a:endParaRPr lang="en-US" sz="1400" b="1" kern="0" dirty="0">
              <a:solidFill>
                <a:srgbClr val="00B050"/>
              </a:solidFill>
            </a:endParaRPr>
          </a:p>
        </p:txBody>
      </p:sp>
      <p:sp>
        <p:nvSpPr>
          <p:cNvPr id="3" name="AutoShape 2">
            <a:extLst>
              <a:ext uri="{FF2B5EF4-FFF2-40B4-BE49-F238E27FC236}">
                <a16:creationId xmlns:a16="http://schemas.microsoft.com/office/drawing/2014/main" id="{650D7F75-0234-4654-0545-F1A3245FC0F1}"/>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6" name="AutoShape 4">
            <a:extLst>
              <a:ext uri="{FF2B5EF4-FFF2-40B4-BE49-F238E27FC236}">
                <a16:creationId xmlns:a16="http://schemas.microsoft.com/office/drawing/2014/main" id="{DE188A52-892E-9C0A-75F1-6BC5BBE1BC33}"/>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pic>
        <p:nvPicPr>
          <p:cNvPr id="8" name="Picture 7">
            <a:extLst>
              <a:ext uri="{FF2B5EF4-FFF2-40B4-BE49-F238E27FC236}">
                <a16:creationId xmlns:a16="http://schemas.microsoft.com/office/drawing/2014/main" id="{20308CBB-FD1B-B3E0-9C31-E9652E638D6C}"/>
              </a:ext>
            </a:extLst>
          </p:cNvPr>
          <p:cNvPicPr>
            <a:picLocks noChangeAspect="1"/>
          </p:cNvPicPr>
          <p:nvPr/>
        </p:nvPicPr>
        <p:blipFill rotWithShape="1">
          <a:blip r:embed="rId4"/>
          <a:srcRect l="66520" t="9096" r="7771" b="57416"/>
          <a:stretch/>
        </p:blipFill>
        <p:spPr>
          <a:xfrm>
            <a:off x="0" y="2963833"/>
            <a:ext cx="9123949" cy="6685256"/>
          </a:xfrm>
          <a:prstGeom prst="rect">
            <a:avLst/>
          </a:prstGeom>
        </p:spPr>
      </p:pic>
      <p:pic>
        <p:nvPicPr>
          <p:cNvPr id="10" name="Picture 9">
            <a:extLst>
              <a:ext uri="{FF2B5EF4-FFF2-40B4-BE49-F238E27FC236}">
                <a16:creationId xmlns:a16="http://schemas.microsoft.com/office/drawing/2014/main" id="{CE9E9762-144C-1DCF-CA65-E1FB89644E61}"/>
              </a:ext>
            </a:extLst>
          </p:cNvPr>
          <p:cNvPicPr>
            <a:picLocks noChangeAspect="1"/>
          </p:cNvPicPr>
          <p:nvPr/>
        </p:nvPicPr>
        <p:blipFill rotWithShape="1">
          <a:blip r:embed="rId5"/>
          <a:srcRect l="60000" t="8889" r="13877" b="56876"/>
          <a:stretch/>
        </p:blipFill>
        <p:spPr>
          <a:xfrm>
            <a:off x="9296400" y="3020983"/>
            <a:ext cx="8991600" cy="6628107"/>
          </a:xfrm>
          <a:prstGeom prst="rect">
            <a:avLst/>
          </a:prstGeom>
        </p:spPr>
      </p:pic>
    </p:spTree>
    <p:extLst>
      <p:ext uri="{BB962C8B-B14F-4D97-AF65-F5344CB8AC3E}">
        <p14:creationId xmlns:p14="http://schemas.microsoft.com/office/powerpoint/2010/main" val="427201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3396F899-92A2-804A-9BEB-F12C969B54DC}"/>
              </a:ext>
            </a:extLst>
          </p:cNvPr>
          <p:cNvSpPr txBox="1"/>
          <p:nvPr/>
        </p:nvSpPr>
        <p:spPr>
          <a:xfrm>
            <a:off x="8743506" y="573018"/>
            <a:ext cx="8320678" cy="1569660"/>
          </a:xfrm>
          <a:prstGeom prst="rect">
            <a:avLst/>
          </a:prstGeom>
          <a:noFill/>
        </p:spPr>
        <p:txBody>
          <a:bodyPr wrap="square" rtlCol="0">
            <a:spAutoFit/>
          </a:bodyPr>
          <a:lstStyle/>
          <a:p>
            <a:pPr algn="ctr"/>
            <a:r>
              <a:rPr lang="en-US" sz="9600" b="1" dirty="0">
                <a:solidFill>
                  <a:schemeClr val="bg1"/>
                </a:solidFill>
              </a:rPr>
              <a:t>Wrap-Up</a:t>
            </a:r>
          </a:p>
        </p:txBody>
      </p:sp>
      <p:sp>
        <p:nvSpPr>
          <p:cNvPr id="4" name="Rectangle 3">
            <a:extLst>
              <a:ext uri="{FF2B5EF4-FFF2-40B4-BE49-F238E27FC236}">
                <a16:creationId xmlns:a16="http://schemas.microsoft.com/office/drawing/2014/main" id="{7F876620-289E-99FE-8DCC-C464B6C3E0A5}"/>
              </a:ext>
            </a:extLst>
          </p:cNvPr>
          <p:cNvSpPr/>
          <p:nvPr/>
        </p:nvSpPr>
        <p:spPr>
          <a:xfrm>
            <a:off x="390933" y="1773348"/>
            <a:ext cx="6564199" cy="6773648"/>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3DC097-1A43-71F7-0F6E-0F45C22578D8}"/>
              </a:ext>
            </a:extLst>
          </p:cNvPr>
          <p:cNvSpPr txBox="1"/>
          <p:nvPr/>
        </p:nvSpPr>
        <p:spPr>
          <a:xfrm>
            <a:off x="390933" y="1796845"/>
            <a:ext cx="6564199" cy="6773649"/>
          </a:xfrm>
          <a:prstGeom prst="rect">
            <a:avLst/>
          </a:prstGeom>
          <a:noFill/>
        </p:spPr>
        <p:txBody>
          <a:bodyPr wrap="square">
            <a:spAutoFit/>
          </a:bodyPr>
          <a:lstStyle/>
          <a:p>
            <a:pPr marL="0" indent="0" algn="ctr">
              <a:lnSpc>
                <a:spcPts val="8500"/>
              </a:lnSpc>
              <a:buNone/>
            </a:pPr>
            <a:r>
              <a:rPr lang="en-US" sz="8000" b="1" dirty="0">
                <a:solidFill>
                  <a:srgbClr val="0033CC"/>
                </a:solidFill>
              </a:rPr>
              <a:t>Systems and System Models</a:t>
            </a:r>
          </a:p>
          <a:p>
            <a:pPr marL="0" indent="0" algn="ctr">
              <a:buNone/>
            </a:pPr>
            <a:r>
              <a:rPr lang="en-US" sz="8000" b="1" dirty="0">
                <a:solidFill>
                  <a:srgbClr val="0033CC"/>
                </a:solidFill>
              </a:rPr>
              <a:t>&amp;</a:t>
            </a:r>
          </a:p>
          <a:p>
            <a:pPr marL="0" indent="0" algn="ctr">
              <a:lnSpc>
                <a:spcPts val="8500"/>
              </a:lnSpc>
              <a:buNone/>
            </a:pPr>
            <a:r>
              <a:rPr lang="en-US" sz="8000" b="1" dirty="0">
                <a:solidFill>
                  <a:srgbClr val="0033CC"/>
                </a:solidFill>
              </a:rPr>
              <a:t>Cause and Effect </a:t>
            </a:r>
          </a:p>
        </p:txBody>
      </p:sp>
      <p:sp>
        <p:nvSpPr>
          <p:cNvPr id="6" name="object 7">
            <a:extLst>
              <a:ext uri="{FF2B5EF4-FFF2-40B4-BE49-F238E27FC236}">
                <a16:creationId xmlns:a16="http://schemas.microsoft.com/office/drawing/2014/main" id="{FEA8CCD9-5DB1-2E9B-B12A-6D156F8C2544}"/>
              </a:ext>
            </a:extLst>
          </p:cNvPr>
          <p:cNvSpPr txBox="1">
            <a:spLocks/>
          </p:cNvSpPr>
          <p:nvPr/>
        </p:nvSpPr>
        <p:spPr>
          <a:xfrm>
            <a:off x="2114783" y="613960"/>
            <a:ext cx="10789062"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dirty="0">
                <a:solidFill>
                  <a:schemeClr val="bg1"/>
                </a:solidFill>
              </a:rPr>
              <a:t>Lesson 4</a:t>
            </a:r>
            <a:endParaRPr lang="en-US" sz="6000" b="1" kern="0" dirty="0">
              <a:solidFill>
                <a:schemeClr val="bg1"/>
              </a:solidFill>
            </a:endParaRPr>
          </a:p>
        </p:txBody>
      </p:sp>
      <p:sp>
        <p:nvSpPr>
          <p:cNvPr id="8" name="TextBox 7">
            <a:extLst>
              <a:ext uri="{FF2B5EF4-FFF2-40B4-BE49-F238E27FC236}">
                <a16:creationId xmlns:a16="http://schemas.microsoft.com/office/drawing/2014/main" id="{11D22CE3-DBC0-BE6D-1BFC-37E72A370259}"/>
              </a:ext>
            </a:extLst>
          </p:cNvPr>
          <p:cNvSpPr txBox="1"/>
          <p:nvPr/>
        </p:nvSpPr>
        <p:spPr>
          <a:xfrm>
            <a:off x="7910624" y="2142678"/>
            <a:ext cx="9986442" cy="6001643"/>
          </a:xfrm>
          <a:prstGeom prst="rect">
            <a:avLst/>
          </a:prstGeom>
          <a:noFill/>
        </p:spPr>
        <p:txBody>
          <a:bodyPr wrap="square">
            <a:spAutoFit/>
          </a:bodyPr>
          <a:lstStyle/>
          <a:p>
            <a:pPr marL="685800" indent="-685800">
              <a:buFont typeface="Arial" panose="020B0604020202020204" pitchFamily="34" charset="0"/>
              <a:buChar char="•"/>
            </a:pPr>
            <a:r>
              <a:rPr lang="en-US" sz="4800" kern="0" dirty="0">
                <a:solidFill>
                  <a:schemeClr val="bg1"/>
                </a:solidFill>
              </a:rPr>
              <a:t>Understanding the different sources of pollution allows us to make better choices and choose better practices that can help reduce and prevent pollution. </a:t>
            </a:r>
          </a:p>
          <a:p>
            <a:pPr marL="685800" indent="-685800">
              <a:buFont typeface="Arial" panose="020B0604020202020204" pitchFamily="34" charset="0"/>
              <a:buChar char="•"/>
            </a:pPr>
            <a:endParaRPr lang="en-US" sz="4800" kern="0" dirty="0">
              <a:solidFill>
                <a:schemeClr val="bg1"/>
              </a:solidFill>
            </a:endParaRPr>
          </a:p>
          <a:p>
            <a:pPr marL="685800" indent="-685800">
              <a:buFont typeface="Arial" panose="020B0604020202020204" pitchFamily="34" charset="0"/>
              <a:buChar char="•"/>
            </a:pPr>
            <a:r>
              <a:rPr lang="en-US" sz="4800" kern="0" dirty="0">
                <a:solidFill>
                  <a:schemeClr val="bg1"/>
                </a:solidFill>
              </a:rPr>
              <a:t>Can everyone contribute to and be responsible for good water quality? </a:t>
            </a:r>
          </a:p>
        </p:txBody>
      </p:sp>
    </p:spTree>
    <p:extLst>
      <p:ext uri="{BB962C8B-B14F-4D97-AF65-F5344CB8AC3E}">
        <p14:creationId xmlns:p14="http://schemas.microsoft.com/office/powerpoint/2010/main" val="886395750"/>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6" ma:contentTypeDescription="Create a new document." ma:contentTypeScope="" ma:versionID="f6e04795325ec8f3d0f3ef1f3b53d659">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052f0f1590440919604400f18fc976c8"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Props1.xml><?xml version="1.0" encoding="utf-8"?>
<ds:datastoreItem xmlns:ds="http://schemas.openxmlformats.org/officeDocument/2006/customXml" ds:itemID="{E18877E1-E3B1-47A6-812C-3CD5F8BF430C}">
  <ds:schemaRefs>
    <ds:schemaRef ds:uri="26ede100-5152-44e7-a4c8-19ec410de5d4"/>
    <ds:schemaRef ds:uri="45cddd84-9009-4611-b816-377d489ab1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657059-A08C-42E7-9922-8D76174F1DC5}">
  <ds:schemaRefs>
    <ds:schemaRef ds:uri="http://schemas.microsoft.com/sharepoint/v3/contenttype/forms"/>
  </ds:schemaRefs>
</ds:datastoreItem>
</file>

<file path=customXml/itemProps3.xml><?xml version="1.0" encoding="utf-8"?>
<ds:datastoreItem xmlns:ds="http://schemas.openxmlformats.org/officeDocument/2006/customXml" ds:itemID="{E0BF862B-FA02-4CCA-8B74-D3AD61DC0810}">
  <ds:schemaRefs>
    <ds:schemaRef ds:uri="26ede100-5152-44e7-a4c8-19ec410de5d4"/>
    <ds:schemaRef ds:uri="45cddd84-9009-4611-b816-377d489ab1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UArizona Professional</Template>
  <TotalTime>19963</TotalTime>
  <Words>704</Words>
  <Application>Microsoft Office PowerPoint</Application>
  <PresentationFormat>Custom</PresentationFormat>
  <Paragraphs>67</Paragraphs>
  <Slides>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ＭＳ Ｐゴシック</vt:lpstr>
      <vt:lpstr>Arial</vt:lpstr>
      <vt:lpstr>Calibri</vt:lpstr>
      <vt:lpstr>Merriweather Web</vt:lpstr>
      <vt:lpstr>Times New Roman</vt:lpstr>
      <vt:lpstr>Wingdings</vt:lpstr>
      <vt:lpstr>UArizona Professional</vt:lpstr>
      <vt:lpstr>PowerPoint Presentation</vt:lpstr>
      <vt:lpstr>PowerPoint Presentation</vt:lpstr>
      <vt:lpstr>PowerPoint Presentation</vt:lpstr>
      <vt:lpstr>PowerPoint Presentation</vt:lpstr>
      <vt:lpstr>PowerPoint Presentation</vt:lpstr>
      <vt:lpstr>Point Source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Christiansen, Jordan - (christiansenj)</dc:creator>
  <cp:lastModifiedBy>Kay, Kirstyn - (kkay)</cp:lastModifiedBy>
  <cp:revision>2</cp:revision>
  <dcterms:created xsi:type="dcterms:W3CDTF">2021-02-11T20:10:20Z</dcterms:created>
  <dcterms:modified xsi:type="dcterms:W3CDTF">2024-09-03T21:58:33Z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y fmtid="{D5CDD505-2E9C-101B-9397-08002B2CF9AE}" pid="3" name="MediaServiceImageTags">
    <vt:lpwstr/>
  </property>
</Properties>
</file>