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Alfa Slab One" panose="020B0604020202020204" charset="0"/>
      <p:regular r:id="rId11"/>
    </p:embeddedFont>
    <p:embeddedFont>
      <p:font typeface="Proxima Nova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80" autoAdjust="0"/>
  </p:normalViewPr>
  <p:slideViewPr>
    <p:cSldViewPr snapToGrid="0">
      <p:cViewPr varScale="1">
        <p:scale>
          <a:sx n="73" d="100"/>
          <a:sy n="73" d="100"/>
        </p:scale>
        <p:origin x="129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8bb508fb2d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8bb508fb2d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9d2eb271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9d2eb271b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8bb508fb2d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8bb508fb2d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8bb508fb2d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8bb508fb2d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9d75bf0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9d75bf0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bb508fb2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bb508fb2d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8bb508fb2d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8bb508fb2d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10875"/>
            <a:ext cx="8520600" cy="2487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r>
              <a:rPr lang="en" sz="4800" dirty="0"/>
              <a:t>Design Your Own Basin </a:t>
            </a:r>
            <a:endParaRPr sz="4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Student Presentation</a:t>
            </a:r>
            <a:endParaRPr sz="4800" dirty="0"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985398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NAME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1153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Statement  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208050" y="2641400"/>
            <a:ext cx="3739200" cy="22854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5325650" y="1528625"/>
            <a:ext cx="33033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rPr>
              <a:t>Constraints</a:t>
            </a:r>
            <a:endParaRPr sz="300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are limitations or conditions that must be met in the design. List them below.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370350" y="1565900"/>
            <a:ext cx="3414600" cy="9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rPr>
              <a:t>Criteria </a:t>
            </a:r>
            <a:endParaRPr sz="300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are requirements that must be met in your design. List them below.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89400" y="744200"/>
            <a:ext cx="83652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Proxima Nova"/>
                <a:ea typeface="Proxima Nova"/>
                <a:cs typeface="Proxima Nova"/>
                <a:sym typeface="Proxima Nova"/>
              </a:rPr>
              <a:t>Describe the “Problem” you are designing your rain basin to solve. __________________________________________________________________________________________________________________________________________________________________</a:t>
            </a: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4957575" y="2566850"/>
            <a:ext cx="3739200" cy="24345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162425"/>
            <a:ext cx="1676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Photos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1987800" y="265025"/>
            <a:ext cx="6207900" cy="3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Insert photos of your proposed basin area with labels (add slides as needed)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217525" y="1085025"/>
            <a:ext cx="2250600" cy="8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rPr>
              <a:t>Collection area</a:t>
            </a:r>
            <a:endParaRPr sz="1800" dirty="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Where is your rain coming from?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2809413" y="1085025"/>
            <a:ext cx="2908500" cy="7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rPr>
              <a:t>Conveyance Area</a:t>
            </a:r>
            <a:endParaRPr sz="1800" dirty="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How and where will you direct the rain to your garden?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6059225" y="1169775"/>
            <a:ext cx="2690100" cy="6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rPr>
              <a:t>Basin Area</a:t>
            </a:r>
            <a:endParaRPr sz="1800" dirty="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Proxima Nova"/>
                <a:ea typeface="Proxima Nova"/>
                <a:cs typeface="Proxima Nova"/>
                <a:sym typeface="Proxima Nova"/>
              </a:rPr>
              <a:t>Where will you build your basin?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accent3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 dirty="0"/>
              <a:t>Soil Test</a:t>
            </a:r>
            <a:endParaRPr sz="2900" dirty="0"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8520600" cy="38402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did you do to find out what kind of soil you have: ________________________________________________________________________________________________________________________________What is your soil breakdown by percentages:</a:t>
            </a:r>
            <a:endParaRPr dirty="0"/>
          </a:p>
          <a:p>
            <a:pPr marL="0" lvl="0" indent="0">
              <a:spcBef>
                <a:spcPts val="1600"/>
              </a:spcBef>
              <a:buNone/>
            </a:pPr>
            <a:r>
              <a:rPr lang="en" dirty="0"/>
              <a:t>Gravel: __________ Sand: ___________ Silt: ___________ Clay: __________ </a:t>
            </a:r>
            <a:endParaRPr dirty="0"/>
          </a:p>
          <a:p>
            <a:pPr marL="0" lvl="0" indent="0">
              <a:spcBef>
                <a:spcPts val="1600"/>
              </a:spcBef>
              <a:buNone/>
            </a:pPr>
            <a:r>
              <a:rPr lang="en" dirty="0"/>
              <a:t>Using the Soil Texture Triangle, what is your soil type: _________________________________________________________ </a:t>
            </a:r>
          </a:p>
          <a:p>
            <a:pPr marL="0" lvl="0" indent="0">
              <a:spcBef>
                <a:spcPts val="1600"/>
              </a:spcBef>
              <a:buNone/>
            </a:pPr>
            <a:r>
              <a:rPr lang="en" dirty="0"/>
              <a:t> How fast will your water sink in to the ground according to your data: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dirty="0"/>
              <a:t>________________________________________________________________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218650" y="115825"/>
            <a:ext cx="7427100" cy="62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Basin Drawing </a:t>
            </a:r>
            <a:r>
              <a:rPr lang="en" sz="19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Insert your basin drawing here</a:t>
            </a:r>
            <a:endParaRPr sz="19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Basin Size</a:t>
            </a:r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My basin is: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____ ft long X ____ ft wide X _____ ft deep = </a:t>
            </a:r>
            <a:r>
              <a:rPr lang="en" b="1" dirty="0"/>
              <a:t>_____ ft</a:t>
            </a:r>
            <a:r>
              <a:rPr lang="en" b="1" baseline="30000" dirty="0"/>
              <a:t>3</a:t>
            </a: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How many gallons of water does the basin hold: 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Convert ft</a:t>
            </a:r>
            <a:r>
              <a:rPr lang="en" baseline="30000" dirty="0"/>
              <a:t>3</a:t>
            </a:r>
            <a:r>
              <a:rPr lang="en" dirty="0"/>
              <a:t> to Gallons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/>
              <a:t>_________ft</a:t>
            </a:r>
            <a:r>
              <a:rPr lang="en" baseline="30000" dirty="0"/>
              <a:t>3</a:t>
            </a:r>
            <a:r>
              <a:rPr lang="en" dirty="0"/>
              <a:t>  x                      = </a:t>
            </a:r>
            <a:r>
              <a:rPr lang="en" b="1" dirty="0"/>
              <a:t>_________ gals</a:t>
            </a:r>
            <a:endParaRPr b="1" dirty="0"/>
          </a:p>
        </p:txBody>
      </p:sp>
      <p:pic>
        <p:nvPicPr>
          <p:cNvPr id="94" name="Google Shape;94;p18"/>
          <p:cNvPicPr preferRelativeResize="0"/>
          <p:nvPr/>
        </p:nvPicPr>
        <p:blipFill rotWithShape="1">
          <a:blip r:embed="rId3">
            <a:alphaModFix/>
          </a:blip>
          <a:srcRect l="-1153044" t="589766" r="1092838" b="-646236"/>
          <a:stretch/>
        </p:blipFill>
        <p:spPr>
          <a:xfrm>
            <a:off x="152400" y="4568875"/>
            <a:ext cx="785900" cy="4222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304800" y="304800"/>
            <a:ext cx="3000000" cy="7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" name="Google Shape;96;p18" descr="{&quot;font&quot;:{&quot;color&quot;:&quot;#666666&quot;,&quot;family&quot;:&quot;Proxima Nova&quot;,&quot;size&quot;:18.00000048270619},&quot;code&quot;:&quot;$\\left(\\frac{7.48\\,gal}{ft^{3}}\\right)$&quot;,&quot;type&quot;:&quot;$&quot;,&quot;id&quot;:&quot;1&quot;,&quot;ts&quot;:1600985118876,&quot;cs&quot;:&quot;MUMIkwo17RStvSoLN/aJtg==&quot;,&quot;size&quot;:{&quot;width&quot;:99.00004163126307,&quot;height&quot;:45.0000189233014}}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64075" y="3234827"/>
            <a:ext cx="1005000" cy="45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11700" y="164600"/>
            <a:ext cx="8520600" cy="76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Justification of Design </a:t>
            </a:r>
            <a:r>
              <a:rPr lang="en" sz="1800">
                <a:solidFill>
                  <a:srgbClr val="000000"/>
                </a:solidFill>
                <a:latin typeface="Proxima Nova"/>
                <a:ea typeface="Proxima Nova"/>
                <a:cs typeface="Proxima Nova"/>
                <a:sym typeface="Proxima Nova"/>
              </a:rPr>
              <a:t>Explains some of the strengths and weaknesses of your design</a:t>
            </a:r>
            <a:endParaRPr sz="180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11700" y="1250350"/>
            <a:ext cx="3414900" cy="36375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Strengths</a:t>
            </a:r>
            <a:endParaRPr u="sng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4778475" y="1201275"/>
            <a:ext cx="3414900" cy="3637500"/>
          </a:xfrm>
          <a:prstGeom prst="rect">
            <a:avLst/>
          </a:prstGeom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Weaknesses</a:t>
            </a:r>
            <a:endParaRPr u="sng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 txBox="1">
            <a:spLocks noGrp="1"/>
          </p:cNvSpPr>
          <p:nvPr>
            <p:ph type="title"/>
          </p:nvPr>
        </p:nvSpPr>
        <p:spPr>
          <a:xfrm>
            <a:off x="311700" y="49350"/>
            <a:ext cx="8233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will your basin achieve?</a:t>
            </a:r>
            <a:endParaRPr sz="1900" dirty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9" name="Google Shape;109;p20"/>
          <p:cNvSpPr txBox="1">
            <a:spLocks noGrp="1"/>
          </p:cNvSpPr>
          <p:nvPr>
            <p:ph type="body" idx="1"/>
          </p:nvPr>
        </p:nvSpPr>
        <p:spPr>
          <a:xfrm>
            <a:off x="155400" y="785600"/>
            <a:ext cx="8833200" cy="31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dirty="0"/>
          </a:p>
        </p:txBody>
      </p:sp>
      <p:sp>
        <p:nvSpPr>
          <p:cNvPr id="110" name="Google Shape;110;p20"/>
          <p:cNvSpPr txBox="1"/>
          <p:nvPr/>
        </p:nvSpPr>
        <p:spPr>
          <a:xfrm>
            <a:off x="197825" y="3005075"/>
            <a:ext cx="2760300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248</Words>
  <Application>Microsoft Office PowerPoint</Application>
  <PresentationFormat>On-screen Show (16:9)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Alfa Slab One</vt:lpstr>
      <vt:lpstr>Proxima Nova</vt:lpstr>
      <vt:lpstr>Arial</vt:lpstr>
      <vt:lpstr>Gameday</vt:lpstr>
      <vt:lpstr> Design Your Own Basin  Student Presentation</vt:lpstr>
      <vt:lpstr>Problem Statement  </vt:lpstr>
      <vt:lpstr>Photos  </vt:lpstr>
      <vt:lpstr>Soil Test</vt:lpstr>
      <vt:lpstr>Basin Drawing Insert your basin drawing here</vt:lpstr>
      <vt:lpstr>Basin Size</vt:lpstr>
      <vt:lpstr>Justification of Design Explains some of the strengths and weaknesses of your design</vt:lpstr>
      <vt:lpstr>What will your basin achieve?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Own Basin  Design Report</dc:title>
  <dc:creator>Schwartz</dc:creator>
  <cp:lastModifiedBy>Hurlbut, Sandra S - (shurlbut)</cp:lastModifiedBy>
  <cp:revision>6</cp:revision>
  <dcterms:modified xsi:type="dcterms:W3CDTF">2021-02-11T14:37:18Z</dcterms:modified>
</cp:coreProperties>
</file>