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2" r:id="rId2"/>
    <p:sldMasterId id="2147483790" r:id="rId3"/>
  </p:sldMasterIdLst>
  <p:notesMasterIdLst>
    <p:notesMasterId r:id="rId26"/>
  </p:notesMasterIdLst>
  <p:sldIdLst>
    <p:sldId id="256" r:id="rId4"/>
    <p:sldId id="338" r:id="rId5"/>
    <p:sldId id="358" r:id="rId6"/>
    <p:sldId id="335" r:id="rId7"/>
    <p:sldId id="359" r:id="rId8"/>
    <p:sldId id="346" r:id="rId9"/>
    <p:sldId id="347" r:id="rId10"/>
    <p:sldId id="348" r:id="rId11"/>
    <p:sldId id="360" r:id="rId12"/>
    <p:sldId id="351" r:id="rId13"/>
    <p:sldId id="352" r:id="rId14"/>
    <p:sldId id="353" r:id="rId15"/>
    <p:sldId id="355" r:id="rId16"/>
    <p:sldId id="356" r:id="rId17"/>
    <p:sldId id="361" r:id="rId18"/>
    <p:sldId id="345" r:id="rId19"/>
    <p:sldId id="342" r:id="rId20"/>
    <p:sldId id="343" r:id="rId21"/>
    <p:sldId id="362" r:id="rId22"/>
    <p:sldId id="363" r:id="rId23"/>
    <p:sldId id="309" r:id="rId24"/>
    <p:sldId id="34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2624C"/>
    <a:srgbClr val="4CBFC2"/>
    <a:srgbClr val="FFCE33"/>
    <a:srgbClr val="794D2A"/>
    <a:srgbClr val="96C93D"/>
    <a:srgbClr val="215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autoAdjust="0"/>
    <p:restoredTop sz="76623" autoAdjust="0"/>
  </p:normalViewPr>
  <p:slideViewPr>
    <p:cSldViewPr snapToGrid="0">
      <p:cViewPr varScale="1">
        <p:scale>
          <a:sx n="55" d="100"/>
          <a:sy n="55" d="100"/>
        </p:scale>
        <p:origin x="1938" y="72"/>
      </p:cViewPr>
      <p:guideLst>
        <p:guide orient="horz" pos="2160"/>
        <p:guide pos="2880"/>
      </p:guideLst>
    </p:cSldViewPr>
  </p:slideViewPr>
  <p:notesTextViewPr>
    <p:cViewPr>
      <p:scale>
        <a:sx n="1" d="1"/>
        <a:sy n="1" d="1"/>
      </p:scale>
      <p:origin x="0" y="0"/>
    </p:cViewPr>
  </p:notesTextViewPr>
  <p:sorterViewPr>
    <p:cViewPr>
      <p:scale>
        <a:sx n="100" d="100"/>
        <a:sy n="100" d="100"/>
      </p:scale>
      <p:origin x="0" y="-1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36940-EA58-45F2-AFC8-5B9307996492}" type="datetimeFigureOut">
              <a:rPr lang="en-US" smtClean="0"/>
              <a:t>2/23/2021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9DA07-7D85-40B7-8962-D87845FC488B}" type="slidenum">
              <a:rPr lang="en-US" smtClean="0"/>
              <a:t>‹#›</a:t>
            </a:fld>
            <a:endParaRPr lang="en-US"/>
          </a:p>
        </p:txBody>
      </p:sp>
    </p:spTree>
    <p:extLst>
      <p:ext uri="{BB962C8B-B14F-4D97-AF65-F5344CB8AC3E}">
        <p14:creationId xmlns:p14="http://schemas.microsoft.com/office/powerpoint/2010/main" val="2126005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Today we’re going to learn about how the Central Arizona Project (CAP) delivers water across the state of Arizona. We’re going to learn about applying a net force to object to make it move and build a scale model of the CAP.   To do this, we’re going to learn about the Engineering Design Process which will help guide our decision-making efforts when planning our scale model construction project. </a:t>
            </a:r>
          </a:p>
          <a:p>
            <a:endParaRPr lang="en-US" sz="1200" b="0" i="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629DA07-7D85-40B7-8962-D87845FC488B}" type="slidenum">
              <a:rPr lang="en-US" smtClean="0"/>
              <a:t>1</a:t>
            </a:fld>
            <a:endParaRPr lang="en-US"/>
          </a:p>
        </p:txBody>
      </p:sp>
    </p:spTree>
    <p:extLst>
      <p:ext uri="{BB962C8B-B14F-4D97-AF65-F5344CB8AC3E}">
        <p14:creationId xmlns:p14="http://schemas.microsoft.com/office/powerpoint/2010/main" val="391981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Direct each student to take time to imagine how the equipment might be put together to meet the challenge as well as the criteria and constraints.</a:t>
            </a:r>
            <a:endParaRPr lang="en-US" dirty="0"/>
          </a:p>
        </p:txBody>
      </p:sp>
      <p:sp>
        <p:nvSpPr>
          <p:cNvPr id="4" name="Slide Number Placeholder 3"/>
          <p:cNvSpPr>
            <a:spLocks noGrp="1"/>
          </p:cNvSpPr>
          <p:nvPr>
            <p:ph type="sldNum" sz="quarter" idx="10"/>
          </p:nvPr>
        </p:nvSpPr>
        <p:spPr/>
        <p:txBody>
          <a:bodyPr/>
          <a:lstStyle/>
          <a:p>
            <a:fld id="{F629DA07-7D85-40B7-8962-D87845FC488B}" type="slidenum">
              <a:rPr lang="en-US" smtClean="0"/>
              <a:t>10</a:t>
            </a:fld>
            <a:endParaRPr lang="en-US"/>
          </a:p>
        </p:txBody>
      </p:sp>
    </p:spTree>
    <p:extLst>
      <p:ext uri="{BB962C8B-B14F-4D97-AF65-F5344CB8AC3E}">
        <p14:creationId xmlns:p14="http://schemas.microsoft.com/office/powerpoint/2010/main" val="102992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a:t>
            </a:r>
            <a:r>
              <a:rPr lang="en-US" baseline="0" dirty="0"/>
              <a:t> students into groups.  Provide link to graph paper in the chat box if you’re doing this virtually. </a:t>
            </a:r>
          </a:p>
          <a:p>
            <a:r>
              <a:rPr lang="en-US" baseline="0" dirty="0"/>
              <a:t>Everyone should have their equipment list and their imagined designs.  They will discuss their ideas with their group and choose the best equipment and design ideas.  </a:t>
            </a:r>
          </a:p>
          <a:p>
            <a:r>
              <a:rPr lang="en-US" baseline="0" dirty="0"/>
              <a:t>Then the group will use the Zoom annotation tools in their small groups to draw each view as much to scale as possible. You can all draw at the same time!  </a:t>
            </a:r>
          </a:p>
          <a:p>
            <a:r>
              <a:rPr lang="en-US" baseline="0" dirty="0"/>
              <a:t>After they draw the aerial view make sure they will save to the file before going on to the cross sectional view. </a:t>
            </a:r>
          </a:p>
          <a:p>
            <a:endParaRPr lang="en-US" baseline="0" dirty="0"/>
          </a:p>
          <a:p>
            <a:r>
              <a:rPr lang="en-US" baseline="0" dirty="0"/>
              <a:t>Open a new graph paper file and repeat the process with their their cross-sectional view. Make sure they save both of their design files.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DB2431-CB0D-4DA1-BA12-A6F2C24A1D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093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 Zoom, this is how you can do group annotations. You all know how to use this!</a:t>
            </a:r>
          </a:p>
        </p:txBody>
      </p:sp>
      <p:sp>
        <p:nvSpPr>
          <p:cNvPr id="4" name="Slide Number Placeholder 3"/>
          <p:cNvSpPr>
            <a:spLocks noGrp="1"/>
          </p:cNvSpPr>
          <p:nvPr>
            <p:ph type="sldNum" sz="quarter" idx="10"/>
          </p:nvPr>
        </p:nvSpPr>
        <p:spPr/>
        <p:txBody>
          <a:bodyPr/>
          <a:lstStyle/>
          <a:p>
            <a:fld id="{F629DA07-7D85-40B7-8962-D87845FC488B}" type="slidenum">
              <a:rPr lang="en-US" smtClean="0"/>
              <a:t>12</a:t>
            </a:fld>
            <a:endParaRPr lang="en-US"/>
          </a:p>
        </p:txBody>
      </p:sp>
    </p:spTree>
    <p:extLst>
      <p:ext uri="{BB962C8B-B14F-4D97-AF65-F5344CB8AC3E}">
        <p14:creationId xmlns:p14="http://schemas.microsoft.com/office/powerpoint/2010/main" val="156389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graph paper looks like. Think about what scale you want to use, i.e. how many inches will each block represent? </a:t>
            </a:r>
          </a:p>
        </p:txBody>
      </p:sp>
      <p:sp>
        <p:nvSpPr>
          <p:cNvPr id="4" name="Slide Number Placeholder 3"/>
          <p:cNvSpPr>
            <a:spLocks noGrp="1"/>
          </p:cNvSpPr>
          <p:nvPr>
            <p:ph type="sldNum" sz="quarter" idx="5"/>
          </p:nvPr>
        </p:nvSpPr>
        <p:spPr/>
        <p:txBody>
          <a:bodyPr/>
          <a:lstStyle/>
          <a:p>
            <a:fld id="{F629DA07-7D85-40B7-8962-D87845FC488B}" type="slidenum">
              <a:rPr lang="en-US" smtClean="0"/>
              <a:t>13</a:t>
            </a:fld>
            <a:endParaRPr lang="en-US"/>
          </a:p>
        </p:txBody>
      </p:sp>
    </p:spTree>
    <p:extLst>
      <p:ext uri="{BB962C8B-B14F-4D97-AF65-F5344CB8AC3E}">
        <p14:creationId xmlns:p14="http://schemas.microsoft.com/office/powerpoint/2010/main" val="3202369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DB2431-CB0D-4DA1-BA12-A6F2C24A1D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10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Homework</a:t>
            </a:r>
            <a:endParaRPr dirty="0"/>
          </a:p>
        </p:txBody>
      </p:sp>
      <p:sp>
        <p:nvSpPr>
          <p:cNvPr id="155" name="Google Shape;1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7630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155" name="Google Shape;1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78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155" name="Google Shape;1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7373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video of PD in action.</a:t>
            </a:r>
          </a:p>
        </p:txBody>
      </p:sp>
      <p:sp>
        <p:nvSpPr>
          <p:cNvPr id="4" name="Slide Number Placeholder 3"/>
          <p:cNvSpPr>
            <a:spLocks noGrp="1"/>
          </p:cNvSpPr>
          <p:nvPr>
            <p:ph type="sldNum" sz="quarter" idx="5"/>
          </p:nvPr>
        </p:nvSpPr>
        <p:spPr/>
        <p:txBody>
          <a:bodyPr/>
          <a:lstStyle/>
          <a:p>
            <a:fld id="{F629DA07-7D85-40B7-8962-D87845FC488B}" type="slidenum">
              <a:rPr lang="en-US" smtClean="0"/>
              <a:t>19</a:t>
            </a:fld>
            <a:endParaRPr lang="en-US"/>
          </a:p>
        </p:txBody>
      </p:sp>
    </p:spTree>
    <p:extLst>
      <p:ext uri="{BB962C8B-B14F-4D97-AF65-F5344CB8AC3E}">
        <p14:creationId xmlns:p14="http://schemas.microsoft.com/office/powerpoint/2010/main" val="79383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 video of PD in action.</a:t>
            </a:r>
          </a:p>
          <a:p>
            <a:endParaRPr lang="en-US" dirty="0"/>
          </a:p>
        </p:txBody>
      </p:sp>
      <p:sp>
        <p:nvSpPr>
          <p:cNvPr id="4" name="Slide Number Placeholder 3"/>
          <p:cNvSpPr>
            <a:spLocks noGrp="1"/>
          </p:cNvSpPr>
          <p:nvPr>
            <p:ph type="sldNum" sz="quarter" idx="5"/>
          </p:nvPr>
        </p:nvSpPr>
        <p:spPr/>
        <p:txBody>
          <a:bodyPr/>
          <a:lstStyle/>
          <a:p>
            <a:fld id="{F629DA07-7D85-40B7-8962-D87845FC488B}" type="slidenum">
              <a:rPr lang="en-US" smtClean="0"/>
              <a:t>20</a:t>
            </a:fld>
            <a:endParaRPr lang="en-US"/>
          </a:p>
        </p:txBody>
      </p:sp>
    </p:spTree>
    <p:extLst>
      <p:ext uri="{BB962C8B-B14F-4D97-AF65-F5344CB8AC3E}">
        <p14:creationId xmlns:p14="http://schemas.microsoft.com/office/powerpoint/2010/main" val="71868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 watershed is the land area where water flows to low points. The boundaries are high points which often correspond to mountains. In this case many of the Rocky Mountains in Colorado.</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Watersheds come in all different sizes. The Colorado River Watershed includes several states.  Almost all of the state of Arizona is part of this watershed.  How does water get all the way from Wyoming and Colorado down to Yuma Arizona? What force is acting upon it? (gravity)</a:t>
            </a:r>
            <a:endParaRPr lang="en-US" sz="1200" b="0" i="0" u="none" strike="noStrike" cap="none" baseline="0" dirty="0">
              <a:solidFill>
                <a:schemeClr val="dk1"/>
              </a:solidFill>
              <a:latin typeface="Calibri"/>
              <a:ea typeface="Calibri"/>
              <a:cs typeface="Calibri"/>
              <a:sym typeface="Calibri"/>
            </a:endParaRPr>
          </a:p>
        </p:txBody>
      </p:sp>
      <p:sp>
        <p:nvSpPr>
          <p:cNvPr id="86" name="Google Shape;8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elevation profile of the CAP. What do observe happening in between pumping stations (water is flowing down by gravity)</a:t>
            </a:r>
          </a:p>
        </p:txBody>
      </p:sp>
      <p:sp>
        <p:nvSpPr>
          <p:cNvPr id="4" name="Slide Number Placeholder 3"/>
          <p:cNvSpPr>
            <a:spLocks noGrp="1"/>
          </p:cNvSpPr>
          <p:nvPr>
            <p:ph type="sldNum" sz="quarter" idx="5"/>
          </p:nvPr>
        </p:nvSpPr>
        <p:spPr/>
        <p:txBody>
          <a:bodyPr/>
          <a:lstStyle/>
          <a:p>
            <a:fld id="{F629DA07-7D85-40B7-8962-D87845FC488B}" type="slidenum">
              <a:rPr lang="en-US" smtClean="0"/>
              <a:t>21</a:t>
            </a:fld>
            <a:endParaRPr lang="en-US"/>
          </a:p>
        </p:txBody>
      </p:sp>
    </p:spTree>
    <p:extLst>
      <p:ext uri="{BB962C8B-B14F-4D97-AF65-F5344CB8AC3E}">
        <p14:creationId xmlns:p14="http://schemas.microsoft.com/office/powerpoint/2010/main" val="1256282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29DA07-7D85-40B7-8962-D87845FC488B}" type="slidenum">
              <a:rPr lang="en-US" smtClean="0"/>
              <a:t>22</a:t>
            </a:fld>
            <a:endParaRPr lang="en-US"/>
          </a:p>
        </p:txBody>
      </p:sp>
    </p:spTree>
    <p:extLst>
      <p:ext uri="{BB962C8B-B14F-4D97-AF65-F5344CB8AC3E}">
        <p14:creationId xmlns:p14="http://schemas.microsoft.com/office/powerpoint/2010/main" val="390229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Colorado River water enters Arizona at Lake Havasu, at the western border of our state.  Looking at this map, how does the CAP get water to where we need it? (there are pumping stations and siphons shown on the map.)  </a:t>
            </a:r>
          </a:p>
          <a:p>
            <a:r>
              <a:rPr lang="en-US" dirty="0"/>
              <a:t>How might these pieces of water infrastructure equipment supply a net force? How do they work to move water? (pumping stations pump water uphill and siphons drain water downhill)</a:t>
            </a:r>
          </a:p>
        </p:txBody>
      </p:sp>
      <p:sp>
        <p:nvSpPr>
          <p:cNvPr id="4" name="Slide Number Placeholder 3"/>
          <p:cNvSpPr>
            <a:spLocks noGrp="1"/>
          </p:cNvSpPr>
          <p:nvPr>
            <p:ph type="sldNum" sz="quarter" idx="10"/>
          </p:nvPr>
        </p:nvSpPr>
        <p:spPr/>
        <p:txBody>
          <a:bodyPr/>
          <a:lstStyle/>
          <a:p>
            <a:fld id="{F629DA07-7D85-40B7-8962-D87845FC488B}" type="slidenum">
              <a:rPr lang="en-US" smtClean="0"/>
              <a:t>3</a:t>
            </a:fld>
            <a:endParaRPr lang="en-US"/>
          </a:p>
        </p:txBody>
      </p:sp>
    </p:spTree>
    <p:extLst>
      <p:ext uri="{BB962C8B-B14F-4D97-AF65-F5344CB8AC3E}">
        <p14:creationId xmlns:p14="http://schemas.microsoft.com/office/powerpoint/2010/main" val="254881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This gives you an overview of the Central Arizona Project. You will see that it contains pumping station, and tunnels and storage in Lake Pleasant near Phoenix and underground in Tucson.</a:t>
            </a:r>
          </a:p>
          <a:p>
            <a:pPr marL="171450" marR="0" lvl="0" indent="-171450" algn="l" rtl="0">
              <a:spcBef>
                <a:spcPts val="0"/>
              </a:spcBef>
              <a:spcAft>
                <a:spcPts val="0"/>
              </a:spcAft>
              <a:buFont typeface="Wingdings" panose="05000000000000000000" pitchFamily="2" charset="2"/>
              <a:buChar char="ü"/>
            </a:pPr>
            <a:r>
              <a:rPr lang="en-US" dirty="0"/>
              <a:t>14 pumping plants</a:t>
            </a:r>
            <a:endParaRPr dirty="0"/>
          </a:p>
          <a:p>
            <a:pPr marL="171450" marR="0" lvl="0" indent="-171450" algn="l" rtl="0">
              <a:spcBef>
                <a:spcPts val="0"/>
              </a:spcBef>
              <a:spcAft>
                <a:spcPts val="0"/>
              </a:spcAft>
              <a:buFont typeface="Wingdings" panose="05000000000000000000" pitchFamily="2" charset="2"/>
              <a:buChar char="ü"/>
            </a:pPr>
            <a:r>
              <a:rPr lang="en-US" dirty="0"/>
              <a:t>5 recharge projects</a:t>
            </a:r>
            <a:endParaRPr dirty="0"/>
          </a:p>
          <a:p>
            <a:pPr marL="171450" marR="0" lvl="0" indent="-171450" algn="l" rtl="0">
              <a:spcBef>
                <a:spcPts val="0"/>
              </a:spcBef>
              <a:spcAft>
                <a:spcPts val="0"/>
              </a:spcAft>
              <a:buFont typeface="Wingdings" panose="05000000000000000000" pitchFamily="2" charset="2"/>
              <a:buChar char="ü"/>
            </a:pPr>
            <a:r>
              <a:rPr lang="en-US" dirty="0"/>
              <a:t>12 tunnels and siphons</a:t>
            </a:r>
            <a:endParaRPr dirty="0"/>
          </a:p>
          <a:p>
            <a:pPr marL="171450" marR="0" lvl="0" indent="-171450" algn="l" rtl="0">
              <a:spcBef>
                <a:spcPts val="0"/>
              </a:spcBef>
              <a:spcAft>
                <a:spcPts val="0"/>
              </a:spcAft>
              <a:buFont typeface="Wingdings" panose="05000000000000000000" pitchFamily="2" charset="2"/>
              <a:buChar char="ü"/>
            </a:pPr>
            <a:r>
              <a:rPr lang="en-US" dirty="0"/>
              <a:t>42 turn-outs</a:t>
            </a:r>
            <a:endParaRPr dirty="0"/>
          </a:p>
          <a:p>
            <a:pPr marL="171450" marR="0" lvl="0" indent="-171450" algn="l" rtl="0">
              <a:spcBef>
                <a:spcPts val="0"/>
              </a:spcBef>
              <a:spcAft>
                <a:spcPts val="0"/>
              </a:spcAft>
              <a:buFont typeface="Wingdings" panose="05000000000000000000" pitchFamily="2" charset="2"/>
              <a:buChar char="ü"/>
            </a:pPr>
            <a:r>
              <a:rPr lang="en-US" dirty="0"/>
              <a:t>water is lifted 3000 feet along 336 miles of canal</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dirty="0"/>
          </a:p>
        </p:txBody>
      </p:sp>
      <p:sp>
        <p:nvSpPr>
          <p:cNvPr id="132" name="Google Shape;13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the Engineering Design Process. What do you notice? ( it’s a sort of cycle; it’s a cycle with multidirectional arrows)</a:t>
            </a:r>
          </a:p>
          <a:p>
            <a:r>
              <a:rPr lang="en-US" dirty="0"/>
              <a:t>How do you think the multidirectional arrows can help us with our project? What do they suggest can be done? (after you test, you can explore and imagine better ways of creating your project; after testing, you can improve and update your plans and re-test your project. )</a:t>
            </a:r>
          </a:p>
        </p:txBody>
      </p:sp>
      <p:sp>
        <p:nvSpPr>
          <p:cNvPr id="4" name="Slide Number Placeholder 3"/>
          <p:cNvSpPr>
            <a:spLocks noGrp="1"/>
          </p:cNvSpPr>
          <p:nvPr>
            <p:ph type="sldNum" sz="quarter" idx="5"/>
          </p:nvPr>
        </p:nvSpPr>
        <p:spPr/>
        <p:txBody>
          <a:bodyPr/>
          <a:lstStyle/>
          <a:p>
            <a:fld id="{F629DA07-7D85-40B7-8962-D87845FC488B}" type="slidenum">
              <a:rPr lang="en-US" smtClean="0"/>
              <a:t>5</a:t>
            </a:fld>
            <a:endParaRPr lang="en-US"/>
          </a:p>
        </p:txBody>
      </p:sp>
    </p:spTree>
    <p:extLst>
      <p:ext uri="{BB962C8B-B14F-4D97-AF65-F5344CB8AC3E}">
        <p14:creationId xmlns:p14="http://schemas.microsoft.com/office/powerpoint/2010/main" val="228739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we are going to do today. To begin, you’re going to be given “to-scale diagrams” of all the pieces of equipment you’ll have to work with.  You’re going to use those diagram to help you plan your scale model. Remember, you must meet ALL of the criteria and constraints for your project.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03CD00-64DD-4556-BC88-9E3D7114B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530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criteria and constraints. All need to be met to have a successful design.</a:t>
            </a:r>
          </a:p>
          <a:p>
            <a:r>
              <a:rPr lang="en-US" dirty="0"/>
              <a:t>If you were a contractor hired to do a job and you didn’t follow the criteria and constraints, what might happen? (you could be hired, your project might be unsafe, etc.)</a:t>
            </a:r>
          </a:p>
        </p:txBody>
      </p:sp>
      <p:sp>
        <p:nvSpPr>
          <p:cNvPr id="4" name="Slide Number Placeholder 3"/>
          <p:cNvSpPr>
            <a:spLocks noGrp="1"/>
          </p:cNvSpPr>
          <p:nvPr>
            <p:ph type="sldNum" sz="quarter" idx="5"/>
          </p:nvPr>
        </p:nvSpPr>
        <p:spPr/>
        <p:txBody>
          <a:bodyPr/>
          <a:lstStyle/>
          <a:p>
            <a:fld id="{F629DA07-7D85-40B7-8962-D87845FC488B}" type="slidenum">
              <a:rPr lang="en-US" smtClean="0"/>
              <a:t>7</a:t>
            </a:fld>
            <a:endParaRPr lang="en-US"/>
          </a:p>
        </p:txBody>
      </p:sp>
    </p:spTree>
    <p:extLst>
      <p:ext uri="{BB962C8B-B14F-4D97-AF65-F5344CB8AC3E}">
        <p14:creationId xmlns:p14="http://schemas.microsoft.com/office/powerpoint/2010/main" val="115982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your equipment .. Do research</a:t>
            </a:r>
            <a:r>
              <a:rPr lang="en-US" baseline="0" dirty="0"/>
              <a:t> … what have others done?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03CD00-64DD-4556-BC88-9E3D7114B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283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What did you decide to use?</a:t>
            </a:r>
            <a:endParaRPr dirty="0"/>
          </a:p>
        </p:txBody>
      </p:sp>
      <p:sp>
        <p:nvSpPr>
          <p:cNvPr id="155" name="Google Shape;1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2040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4C9333-420F-49B1-A953-9EF372A1CB33}"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225590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4C9333-420F-49B1-A953-9EF372A1CB33}"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97365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4C9333-420F-49B1-A953-9EF372A1CB33}"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391519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57200" y="274638"/>
            <a:ext cx="8229600" cy="1143000"/>
          </a:xfrm>
          <a:prstGeom prst="rect">
            <a:avLst/>
          </a:prstGeom>
          <a:noFill/>
          <a:ln>
            <a:noFill/>
          </a:ln>
          <a:effectLst>
            <a:outerShdw dist="35921" dir="2700000" algn="ctr" rotWithShape="0">
              <a:srgbClr val="B2B2B2"/>
            </a:outerShdw>
          </a:effectLst>
        </p:spPr>
        <p:txBody>
          <a:bodyPr spcFirstLastPara="1" wrap="square" lIns="91425" tIns="91425" rIns="91425" bIns="91425" anchor="ctr" anchorCtr="0"/>
          <a:lstStyle>
            <a:lvl1pPr marL="0" marR="0" lvl="0" indent="0" algn="ctr" rtl="0">
              <a:spcBef>
                <a:spcPts val="0"/>
              </a:spcBef>
              <a:spcAft>
                <a:spcPts val="0"/>
              </a:spcAft>
              <a:buSzPts val="2800"/>
              <a:buNone/>
              <a:defRPr sz="4000" b="1" i="0" u="none" strike="noStrike" cap="none">
                <a:solidFill>
                  <a:srgbClr val="2D2D8A"/>
                </a:solidFill>
                <a:latin typeface="Arial"/>
                <a:ea typeface="Arial"/>
                <a:cs typeface="Arial"/>
                <a:sym typeface="Arial"/>
              </a:defRPr>
            </a:lvl1pPr>
            <a:lvl2pPr marL="0" marR="0" lvl="1"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2pPr>
            <a:lvl3pPr marL="0" marR="0" lvl="2"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3pPr>
            <a:lvl4pPr marL="0" marR="0" lvl="3"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4pPr>
            <a:lvl5pPr marL="0" marR="0" lvl="4"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5pPr>
            <a:lvl6pPr marL="457200" marR="0" lvl="5"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6pPr>
            <a:lvl7pPr marL="914400" marR="0" lvl="6"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7pPr>
            <a:lvl8pPr marL="1371600" marR="0" lvl="7"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8pPr>
            <a:lvl9pPr marL="1828800" marR="0" lvl="8"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9pPr>
          </a:lstStyle>
          <a:p>
            <a:endParaRPr/>
          </a:p>
        </p:txBody>
      </p:sp>
      <p:sp>
        <p:nvSpPr>
          <p:cNvPr id="62" name="Google Shape;62;p14"/>
          <p:cNvSpPr txBox="1">
            <a:spLocks noGrp="1"/>
          </p:cNvSpPr>
          <p:nvPr>
            <p:ph type="body" idx="1"/>
          </p:nvPr>
        </p:nvSpPr>
        <p:spPr>
          <a:xfrm>
            <a:off x="457200" y="1600202"/>
            <a:ext cx="4038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2D2D8A"/>
              </a:buClr>
              <a:buSzPts val="2800"/>
              <a:buFont typeface="Arial"/>
              <a:buChar char="•"/>
              <a:defRPr sz="2800" b="0" i="0" u="none" strike="noStrike" cap="none">
                <a:solidFill>
                  <a:srgbClr val="2D2D8A"/>
                </a:solidFill>
                <a:latin typeface="Arial"/>
                <a:ea typeface="Arial"/>
                <a:cs typeface="Arial"/>
                <a:sym typeface="Arial"/>
              </a:defRPr>
            </a:lvl1pPr>
            <a:lvl2pPr marL="914400" marR="0" lvl="1" indent="-381000" algn="l" rtl="0">
              <a:spcBef>
                <a:spcPts val="480"/>
              </a:spcBef>
              <a:spcAft>
                <a:spcPts val="0"/>
              </a:spcAft>
              <a:buClr>
                <a:srgbClr val="2D2D8A"/>
              </a:buClr>
              <a:buSzPts val="2400"/>
              <a:buFont typeface="Arial"/>
              <a:buChar char="–"/>
              <a:defRPr sz="2400" b="0" i="0" u="none" strike="noStrike" cap="none">
                <a:solidFill>
                  <a:srgbClr val="2D2D8A"/>
                </a:solidFill>
                <a:latin typeface="Arial"/>
                <a:ea typeface="Arial"/>
                <a:cs typeface="Arial"/>
                <a:sym typeface="Arial"/>
              </a:defRPr>
            </a:lvl2pPr>
            <a:lvl3pPr marL="1371600" marR="0" lvl="2" indent="-355600" algn="l" rtl="0">
              <a:spcBef>
                <a:spcPts val="400"/>
              </a:spcBef>
              <a:spcAft>
                <a:spcPts val="0"/>
              </a:spcAft>
              <a:buClr>
                <a:srgbClr val="2D2D8A"/>
              </a:buClr>
              <a:buSzPts val="2000"/>
              <a:buFont typeface="Arial"/>
              <a:buChar char="•"/>
              <a:defRPr sz="2000" b="0" i="0" u="none" strike="noStrike" cap="none">
                <a:solidFill>
                  <a:srgbClr val="2D2D8A"/>
                </a:solidFill>
                <a:latin typeface="Arial"/>
                <a:ea typeface="Arial"/>
                <a:cs typeface="Arial"/>
                <a:sym typeface="Arial"/>
              </a:defRPr>
            </a:lvl3pPr>
            <a:lvl4pPr marL="1828800" marR="0" lvl="3" indent="-342900" algn="l" rtl="0">
              <a:spcBef>
                <a:spcPts val="360"/>
              </a:spcBef>
              <a:spcAft>
                <a:spcPts val="0"/>
              </a:spcAft>
              <a:buClr>
                <a:srgbClr val="2D2D8A"/>
              </a:buClr>
              <a:buSzPts val="1800"/>
              <a:buFont typeface="Arial"/>
              <a:buChar char="–"/>
              <a:defRPr sz="1800" b="0" i="0" u="none" strike="noStrike" cap="none">
                <a:solidFill>
                  <a:srgbClr val="2D2D8A"/>
                </a:solidFill>
                <a:latin typeface="Arial"/>
                <a:ea typeface="Arial"/>
                <a:cs typeface="Arial"/>
                <a:sym typeface="Arial"/>
              </a:defRPr>
            </a:lvl4pPr>
            <a:lvl5pPr marL="2286000" marR="0" lvl="4" indent="-342900" algn="l" rtl="0">
              <a:spcBef>
                <a:spcPts val="360"/>
              </a:spcBef>
              <a:spcAft>
                <a:spcPts val="0"/>
              </a:spcAft>
              <a:buClr>
                <a:srgbClr val="2D2D8A"/>
              </a:buClr>
              <a:buSzPts val="1800"/>
              <a:buFont typeface="Arial"/>
              <a:buChar char="»"/>
              <a:defRPr sz="1800" b="0" i="0" u="none" strike="noStrike" cap="none">
                <a:solidFill>
                  <a:srgbClr val="2D2D8A"/>
                </a:solidFill>
                <a:latin typeface="Arial"/>
                <a:ea typeface="Arial"/>
                <a:cs typeface="Arial"/>
                <a:sym typeface="Arial"/>
              </a:defRPr>
            </a:lvl5pPr>
            <a:lvl6pPr marL="2743200" marR="0" lvl="5"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6pPr>
            <a:lvl7pPr marL="3200400" marR="0" lvl="6"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7pPr>
            <a:lvl8pPr marL="3657600" marR="0" lvl="7"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8pPr>
            <a:lvl9pPr marL="4114800" marR="0" lvl="8"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9pPr>
          </a:lstStyle>
          <a:p>
            <a:endParaRPr/>
          </a:p>
        </p:txBody>
      </p:sp>
      <p:sp>
        <p:nvSpPr>
          <p:cNvPr id="63" name="Google Shape;63;p14"/>
          <p:cNvSpPr>
            <a:spLocks noGrp="1"/>
          </p:cNvSpPr>
          <p:nvPr>
            <p:ph type="clipArt" idx="2"/>
          </p:nvPr>
        </p:nvSpPr>
        <p:spPr>
          <a:xfrm>
            <a:off x="4648200" y="1600202"/>
            <a:ext cx="4038600" cy="4526100"/>
          </a:xfrm>
          <a:prstGeom prst="rect">
            <a:avLst/>
          </a:prstGeom>
          <a:noFill/>
          <a:ln>
            <a:noFill/>
          </a:ln>
        </p:spPr>
        <p:txBody>
          <a:bodyPr spcFirstLastPara="1" wrap="square" lIns="91425" tIns="91425" rIns="91425" bIns="91425" anchor="t" anchorCtr="0"/>
          <a:lstStyle>
            <a:lvl1pPr marL="342900" marR="0" lvl="0" indent="-342900" algn="l" rtl="0">
              <a:spcBef>
                <a:spcPts val="640"/>
              </a:spcBef>
              <a:spcAft>
                <a:spcPts val="0"/>
              </a:spcAft>
              <a:buClr>
                <a:srgbClr val="2D2D8A"/>
              </a:buClr>
              <a:buSzPts val="3200"/>
              <a:buFont typeface="Arial"/>
              <a:buChar char="•"/>
              <a:defRPr sz="3200" b="0" i="0" u="none" strike="noStrike" cap="none">
                <a:solidFill>
                  <a:srgbClr val="2D2D8A"/>
                </a:solidFill>
                <a:latin typeface="Arial"/>
                <a:ea typeface="Arial"/>
                <a:cs typeface="Arial"/>
                <a:sym typeface="Arial"/>
              </a:defRPr>
            </a:lvl1pPr>
            <a:lvl2pPr marL="742950" marR="0" lvl="1" indent="-285750" algn="l" rtl="0">
              <a:spcBef>
                <a:spcPts val="560"/>
              </a:spcBef>
              <a:spcAft>
                <a:spcPts val="0"/>
              </a:spcAft>
              <a:buClr>
                <a:srgbClr val="2D2D8A"/>
              </a:buClr>
              <a:buSzPts val="2800"/>
              <a:buFont typeface="Arial"/>
              <a:buChar char="–"/>
              <a:defRPr sz="2800" b="0" i="0" u="none" strike="noStrike" cap="none">
                <a:solidFill>
                  <a:srgbClr val="2D2D8A"/>
                </a:solidFill>
                <a:latin typeface="Arial"/>
                <a:ea typeface="Arial"/>
                <a:cs typeface="Arial"/>
                <a:sym typeface="Arial"/>
              </a:defRPr>
            </a:lvl2pPr>
            <a:lvl3pPr marL="1143000" marR="0" lvl="2" indent="-228600" algn="l" rtl="0">
              <a:spcBef>
                <a:spcPts val="480"/>
              </a:spcBef>
              <a:spcAft>
                <a:spcPts val="0"/>
              </a:spcAft>
              <a:buClr>
                <a:srgbClr val="2D2D8A"/>
              </a:buClr>
              <a:buSzPts val="2400"/>
              <a:buFont typeface="Arial"/>
              <a:buChar char="•"/>
              <a:defRPr sz="2400" b="0" i="0" u="none" strike="noStrike" cap="none">
                <a:solidFill>
                  <a:srgbClr val="2D2D8A"/>
                </a:solidFill>
                <a:latin typeface="Arial"/>
                <a:ea typeface="Arial"/>
                <a:cs typeface="Arial"/>
                <a:sym typeface="Arial"/>
              </a:defRPr>
            </a:lvl3pPr>
            <a:lvl4pPr marL="1600200" marR="0" lvl="3" indent="-228600" algn="l" rtl="0">
              <a:spcBef>
                <a:spcPts val="400"/>
              </a:spcBef>
              <a:spcAft>
                <a:spcPts val="0"/>
              </a:spcAft>
              <a:buClr>
                <a:srgbClr val="2D2D8A"/>
              </a:buClr>
              <a:buSzPts val="2000"/>
              <a:buFont typeface="Arial"/>
              <a:buChar char="–"/>
              <a:defRPr sz="2000" b="0" i="0" u="none" strike="noStrike" cap="none">
                <a:solidFill>
                  <a:srgbClr val="2D2D8A"/>
                </a:solidFill>
                <a:latin typeface="Arial"/>
                <a:ea typeface="Arial"/>
                <a:cs typeface="Arial"/>
                <a:sym typeface="Arial"/>
              </a:defRPr>
            </a:lvl4pPr>
            <a:lvl5pPr marL="2057400" marR="0" lvl="4" indent="-228600" algn="l" rtl="0">
              <a:spcBef>
                <a:spcPts val="400"/>
              </a:spcBef>
              <a:spcAft>
                <a:spcPts val="0"/>
              </a:spcAft>
              <a:buClr>
                <a:srgbClr val="2D2D8A"/>
              </a:buClr>
              <a:buSzPts val="2000"/>
              <a:buFont typeface="Arial"/>
              <a:buChar char="»"/>
              <a:defRPr sz="2000" b="0" i="0" u="none" strike="noStrike" cap="none">
                <a:solidFill>
                  <a:srgbClr val="2D2D8A"/>
                </a:solidFill>
                <a:latin typeface="Arial"/>
                <a:ea typeface="Arial"/>
                <a:cs typeface="Arial"/>
                <a:sym typeface="Arial"/>
              </a:defRPr>
            </a:lvl5pPr>
            <a:lvl6pPr marL="2514600" marR="0" lvl="5" indent="-228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6pPr>
            <a:lvl7pPr marL="2971800" marR="0" lvl="6" indent="-228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7pPr>
            <a:lvl8pPr marL="3429000" marR="0" lvl="7" indent="-228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8pPr>
            <a:lvl9pPr marL="3886200" marR="0" lvl="8" indent="-228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9pPr>
          </a:lstStyle>
          <a:p>
            <a:endParaRPr/>
          </a:p>
        </p:txBody>
      </p:sp>
      <p:sp>
        <p:nvSpPr>
          <p:cNvPr id="64" name="Google Shape;64;p14"/>
          <p:cNvSpPr txBox="1">
            <a:spLocks noGrp="1"/>
          </p:cNvSpPr>
          <p:nvPr>
            <p:ph type="dt" idx="10"/>
          </p:nvPr>
        </p:nvSpPr>
        <p:spPr>
          <a:xfrm>
            <a:off x="457200" y="6245225"/>
            <a:ext cx="2133600" cy="476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14"/>
          <p:cNvSpPr txBox="1">
            <a:spLocks noGrp="1"/>
          </p:cNvSpPr>
          <p:nvPr>
            <p:ph type="ftr" idx="11"/>
          </p:nvPr>
        </p:nvSpPr>
        <p:spPr>
          <a:xfrm>
            <a:off x="3124200" y="6245225"/>
            <a:ext cx="2895600" cy="476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14"/>
          <p:cNvSpPr txBox="1">
            <a:spLocks noGrp="1"/>
          </p:cNvSpPr>
          <p:nvPr>
            <p:ph type="sldNum" idx="12"/>
          </p:nvPr>
        </p:nvSpPr>
        <p:spPr>
          <a:xfrm>
            <a:off x="6553200" y="6245225"/>
            <a:ext cx="2133600" cy="476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457200" y="228600"/>
            <a:ext cx="8229600" cy="1143000"/>
          </a:xfrm>
          <a:prstGeom prst="rect">
            <a:avLst/>
          </a:prstGeom>
          <a:noFill/>
          <a:ln>
            <a:noFill/>
          </a:ln>
          <a:effectLst>
            <a:outerShdw dist="35921" dir="2700000" algn="ctr" rotWithShape="0">
              <a:srgbClr val="B2B2B2"/>
            </a:outerShdw>
          </a:effectLst>
        </p:spPr>
        <p:txBody>
          <a:bodyPr spcFirstLastPara="1" wrap="square" lIns="91425" tIns="91425" rIns="91425" bIns="91425" anchor="ctr" anchorCtr="0"/>
          <a:lstStyle>
            <a:lvl1pPr marL="0" marR="0" lvl="0" indent="0" algn="ctr" rtl="0">
              <a:spcBef>
                <a:spcPts val="0"/>
              </a:spcBef>
              <a:spcAft>
                <a:spcPts val="0"/>
              </a:spcAft>
              <a:buSzPts val="2800"/>
              <a:buNone/>
              <a:defRPr sz="4000" b="1" i="0" u="none" strike="noStrike" cap="none">
                <a:solidFill>
                  <a:srgbClr val="2D2D8A"/>
                </a:solidFill>
                <a:latin typeface="Arial"/>
                <a:ea typeface="Arial"/>
                <a:cs typeface="Arial"/>
                <a:sym typeface="Arial"/>
              </a:defRPr>
            </a:lvl1pPr>
            <a:lvl2pPr marL="0" marR="0" lvl="1"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2pPr>
            <a:lvl3pPr marL="0" marR="0" lvl="2"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3pPr>
            <a:lvl4pPr marL="0" marR="0" lvl="3"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4pPr>
            <a:lvl5pPr marL="0" marR="0" lvl="4" indent="0" algn="ctr" rtl="0">
              <a:spcBef>
                <a:spcPts val="0"/>
              </a:spcBef>
              <a:spcAft>
                <a:spcPts val="0"/>
              </a:spcAft>
              <a:buSzPts val="2800"/>
              <a:buNone/>
              <a:defRPr sz="4400" b="0" i="0" u="none" strike="noStrike" cap="none">
                <a:solidFill>
                  <a:srgbClr val="2D2D8A"/>
                </a:solidFill>
                <a:latin typeface="Arial"/>
                <a:ea typeface="Arial"/>
                <a:cs typeface="Arial"/>
                <a:sym typeface="Arial"/>
              </a:defRPr>
            </a:lvl5pPr>
            <a:lvl6pPr marL="457200" marR="0" lvl="5"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6pPr>
            <a:lvl7pPr marL="914400" marR="0" lvl="6"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7pPr>
            <a:lvl8pPr marL="1371600" marR="0" lvl="7"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8pPr>
            <a:lvl9pPr marL="1828800" marR="0" lvl="8" indent="0" algn="ctr" rtl="0">
              <a:spcBef>
                <a:spcPts val="0"/>
              </a:spcBef>
              <a:spcAft>
                <a:spcPts val="0"/>
              </a:spcAft>
              <a:buSzPts val="2800"/>
              <a:buNone/>
              <a:defRPr sz="4400" b="0" i="0" u="none" strike="noStrike" cap="none">
                <a:solidFill>
                  <a:srgbClr val="008080"/>
                </a:solidFill>
                <a:latin typeface="Arial"/>
                <a:ea typeface="Arial"/>
                <a:cs typeface="Arial"/>
                <a:sym typeface="Arial"/>
              </a:defRPr>
            </a:lvl9pPr>
          </a:lstStyle>
          <a:p>
            <a:endParaRPr/>
          </a:p>
        </p:txBody>
      </p:sp>
      <p:sp>
        <p:nvSpPr>
          <p:cNvPr id="56" name="Google Shape;56;p13"/>
          <p:cNvSpPr txBox="1">
            <a:spLocks noGrp="1"/>
          </p:cNvSpPr>
          <p:nvPr>
            <p:ph type="body" idx="1"/>
          </p:nvPr>
        </p:nvSpPr>
        <p:spPr>
          <a:xfrm>
            <a:off x="457200" y="1600202"/>
            <a:ext cx="8229600" cy="45261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2D2D8A"/>
              </a:buClr>
              <a:buSzPts val="2800"/>
              <a:buFont typeface="Arial"/>
              <a:buChar char="•"/>
              <a:defRPr sz="2800" b="0" i="0" u="none" strike="noStrike" cap="none">
                <a:solidFill>
                  <a:srgbClr val="2D2D8A"/>
                </a:solidFill>
                <a:latin typeface="Arial"/>
                <a:ea typeface="Arial"/>
                <a:cs typeface="Arial"/>
                <a:sym typeface="Arial"/>
              </a:defRPr>
            </a:lvl1pPr>
            <a:lvl2pPr marL="914400" marR="0" lvl="1" indent="-318516" algn="l" rtl="0">
              <a:spcBef>
                <a:spcPts val="480"/>
              </a:spcBef>
              <a:spcAft>
                <a:spcPts val="0"/>
              </a:spcAft>
              <a:buClr>
                <a:srgbClr val="2D2D8A"/>
              </a:buClr>
              <a:buSzPts val="1416"/>
              <a:buFont typeface="Noto Sans Symbols"/>
              <a:buChar char="❖"/>
              <a:defRPr sz="2400" b="0" i="0" u="none" strike="noStrike" cap="none">
                <a:solidFill>
                  <a:srgbClr val="2D2D8A"/>
                </a:solidFill>
                <a:latin typeface="Arial"/>
                <a:ea typeface="Arial"/>
                <a:cs typeface="Arial"/>
                <a:sym typeface="Arial"/>
              </a:defRPr>
            </a:lvl2pPr>
            <a:lvl3pPr marL="1371600" marR="0" lvl="2" indent="-355600" algn="l" rtl="0">
              <a:spcBef>
                <a:spcPts val="400"/>
              </a:spcBef>
              <a:spcAft>
                <a:spcPts val="0"/>
              </a:spcAft>
              <a:buClr>
                <a:srgbClr val="2D2D8A"/>
              </a:buClr>
              <a:buSzPts val="2000"/>
              <a:buFont typeface="Arial"/>
              <a:buChar char="•"/>
              <a:defRPr sz="2000" b="0" i="0" u="none" strike="noStrike" cap="none">
                <a:solidFill>
                  <a:srgbClr val="2D2D8A"/>
                </a:solidFill>
                <a:latin typeface="Arial"/>
                <a:ea typeface="Arial"/>
                <a:cs typeface="Arial"/>
                <a:sym typeface="Arial"/>
              </a:defRPr>
            </a:lvl3pPr>
            <a:lvl4pPr marL="1828800" marR="0" lvl="3" indent="-342900" algn="l" rtl="0">
              <a:spcBef>
                <a:spcPts val="360"/>
              </a:spcBef>
              <a:spcAft>
                <a:spcPts val="0"/>
              </a:spcAft>
              <a:buClr>
                <a:srgbClr val="2D2D8A"/>
              </a:buClr>
              <a:buSzPts val="1800"/>
              <a:buFont typeface="Arial"/>
              <a:buChar char="–"/>
              <a:defRPr sz="1800" b="0" i="0" u="none" strike="noStrike" cap="none">
                <a:solidFill>
                  <a:srgbClr val="2D2D8A"/>
                </a:solidFill>
                <a:latin typeface="Arial"/>
                <a:ea typeface="Arial"/>
                <a:cs typeface="Arial"/>
                <a:sym typeface="Arial"/>
              </a:defRPr>
            </a:lvl4pPr>
            <a:lvl5pPr marL="2286000" marR="0" lvl="4" indent="-342900" algn="l" rtl="0">
              <a:spcBef>
                <a:spcPts val="360"/>
              </a:spcBef>
              <a:spcAft>
                <a:spcPts val="0"/>
              </a:spcAft>
              <a:buClr>
                <a:srgbClr val="2D2D8A"/>
              </a:buClr>
              <a:buSzPts val="1800"/>
              <a:buFont typeface="Arial"/>
              <a:buChar char="»"/>
              <a:defRPr sz="1800" b="0" i="0" u="none" strike="noStrike" cap="none">
                <a:solidFill>
                  <a:srgbClr val="2D2D8A"/>
                </a:solidFill>
                <a:latin typeface="Arial"/>
                <a:ea typeface="Arial"/>
                <a:cs typeface="Arial"/>
                <a:sym typeface="Arial"/>
              </a:defRPr>
            </a:lvl5pPr>
            <a:lvl6pPr marL="2743200" marR="0" lvl="5"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6pPr>
            <a:lvl7pPr marL="3200400" marR="0" lvl="6"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7pPr>
            <a:lvl8pPr marL="3657600" marR="0" lvl="7"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8pPr>
            <a:lvl9pPr marL="4114800" marR="0" lvl="8" indent="-355600" algn="l" rtl="0">
              <a:spcBef>
                <a:spcPts val="400"/>
              </a:spcBef>
              <a:spcAft>
                <a:spcPts val="0"/>
              </a:spcAft>
              <a:buClr>
                <a:srgbClr val="008080"/>
              </a:buClr>
              <a:buSzPts val="2000"/>
              <a:buFont typeface="Arial"/>
              <a:buChar char="»"/>
              <a:defRPr sz="2000" b="0" i="0" u="none" strike="noStrike" cap="none">
                <a:solidFill>
                  <a:srgbClr val="008080"/>
                </a:solidFill>
                <a:latin typeface="Arial"/>
                <a:ea typeface="Arial"/>
                <a:cs typeface="Arial"/>
                <a:sym typeface="Arial"/>
              </a:defRPr>
            </a:lvl9pPr>
          </a:lstStyle>
          <a:p>
            <a:endParaRPr/>
          </a:p>
        </p:txBody>
      </p:sp>
      <p:sp>
        <p:nvSpPr>
          <p:cNvPr id="57" name="Google Shape;57;p13"/>
          <p:cNvSpPr txBox="1">
            <a:spLocks noGrp="1"/>
          </p:cNvSpPr>
          <p:nvPr>
            <p:ph type="dt" idx="10"/>
          </p:nvPr>
        </p:nvSpPr>
        <p:spPr>
          <a:xfrm>
            <a:off x="457200" y="6245225"/>
            <a:ext cx="2133600" cy="476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13"/>
          <p:cNvSpPr txBox="1">
            <a:spLocks noGrp="1"/>
          </p:cNvSpPr>
          <p:nvPr>
            <p:ph type="ftr" idx="11"/>
          </p:nvPr>
        </p:nvSpPr>
        <p:spPr>
          <a:xfrm>
            <a:off x="3124200" y="6245225"/>
            <a:ext cx="2895600" cy="476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 name="Google Shape;59;p13"/>
          <p:cNvSpPr txBox="1">
            <a:spLocks noGrp="1"/>
          </p:cNvSpPr>
          <p:nvPr>
            <p:ph type="sldNum" idx="12"/>
          </p:nvPr>
        </p:nvSpPr>
        <p:spPr>
          <a:xfrm>
            <a:off x="6553200" y="6245225"/>
            <a:ext cx="2133600" cy="476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0000"/>
                </a:solidFill>
                <a:latin typeface="Arial"/>
                <a:ea typeface="Arial"/>
                <a:cs typeface="Arial"/>
                <a:sym typeface="Arial"/>
              </a:defRPr>
            </a:lvl1pPr>
            <a:lvl2pPr marL="0" marR="0" lvl="1" indent="0" algn="l" rtl="0">
              <a:spcBef>
                <a:spcPts val="0"/>
              </a:spcBef>
              <a:buNone/>
              <a:defRPr sz="1800" b="0" i="0" u="none" strike="noStrike" cap="none">
                <a:solidFill>
                  <a:srgbClr val="000000"/>
                </a:solidFill>
                <a:latin typeface="Arial"/>
                <a:ea typeface="Arial"/>
                <a:cs typeface="Arial"/>
                <a:sym typeface="Arial"/>
              </a:defRPr>
            </a:lvl2pPr>
            <a:lvl3pPr marL="0" marR="0" lvl="2" indent="0" algn="l" rtl="0">
              <a:spcBef>
                <a:spcPts val="0"/>
              </a:spcBef>
              <a:buNone/>
              <a:defRPr sz="1800" b="0" i="0" u="none" strike="noStrike" cap="none">
                <a:solidFill>
                  <a:srgbClr val="000000"/>
                </a:solidFill>
                <a:latin typeface="Arial"/>
                <a:ea typeface="Arial"/>
                <a:cs typeface="Arial"/>
                <a:sym typeface="Arial"/>
              </a:defRPr>
            </a:lvl3pPr>
            <a:lvl4pPr marL="0" marR="0" lvl="3" indent="0" algn="l" rtl="0">
              <a:spcBef>
                <a:spcPts val="0"/>
              </a:spcBef>
              <a:buNone/>
              <a:defRPr sz="1800" b="0" i="0" u="none" strike="noStrike" cap="none">
                <a:solidFill>
                  <a:srgbClr val="000000"/>
                </a:solidFill>
                <a:latin typeface="Arial"/>
                <a:ea typeface="Arial"/>
                <a:cs typeface="Arial"/>
                <a:sym typeface="Arial"/>
              </a:defRPr>
            </a:lvl4pPr>
            <a:lvl5pPr marL="0" marR="0" lvl="4" indent="0" algn="l" rtl="0">
              <a:spcBef>
                <a:spcPts val="0"/>
              </a:spcBef>
              <a:buNone/>
              <a:defRPr sz="1800" b="0" i="0" u="none" strike="noStrike" cap="none">
                <a:solidFill>
                  <a:srgbClr val="000000"/>
                </a:solidFill>
                <a:latin typeface="Arial"/>
                <a:ea typeface="Arial"/>
                <a:cs typeface="Arial"/>
                <a:sym typeface="Arial"/>
              </a:defRPr>
            </a:lvl5pPr>
            <a:lvl6pPr marL="0" marR="0" lvl="5" indent="0" algn="l" rtl="0">
              <a:spcBef>
                <a:spcPts val="0"/>
              </a:spcBef>
              <a:buNone/>
              <a:defRPr sz="1800" b="0" i="0" u="none" strike="noStrike" cap="none">
                <a:solidFill>
                  <a:srgbClr val="000000"/>
                </a:solidFill>
                <a:latin typeface="Arial"/>
                <a:ea typeface="Arial"/>
                <a:cs typeface="Arial"/>
                <a:sym typeface="Arial"/>
              </a:defRPr>
            </a:lvl6pPr>
            <a:lvl7pPr marL="0" marR="0" lvl="6" indent="0" algn="l" rtl="0">
              <a:spcBef>
                <a:spcPts val="0"/>
              </a:spcBef>
              <a:buNone/>
              <a:defRPr sz="1800" b="0" i="0" u="none" strike="noStrike" cap="none">
                <a:solidFill>
                  <a:srgbClr val="000000"/>
                </a:solidFill>
                <a:latin typeface="Arial"/>
                <a:ea typeface="Arial"/>
                <a:cs typeface="Arial"/>
                <a:sym typeface="Arial"/>
              </a:defRPr>
            </a:lvl7pPr>
            <a:lvl8pPr marL="0" marR="0" lvl="7" indent="0" algn="l" rtl="0">
              <a:spcBef>
                <a:spcPts val="0"/>
              </a:spcBef>
              <a:buNone/>
              <a:defRPr sz="1800" b="0" i="0" u="none" strike="noStrike" cap="none">
                <a:solidFill>
                  <a:srgbClr val="000000"/>
                </a:solidFill>
                <a:latin typeface="Arial"/>
                <a:ea typeface="Arial"/>
                <a:cs typeface="Arial"/>
                <a:sym typeface="Arial"/>
              </a:defRPr>
            </a:lvl8pPr>
            <a:lvl9pPr marL="0" marR="0" lvl="8" indent="0" algn="l" rtl="0">
              <a:spcBef>
                <a:spcPts val="0"/>
              </a:spcBef>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4C9333-420F-49B1-A953-9EF372A1CB33}"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1372739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3604"/>
            <a:ext cx="7772400" cy="1470025"/>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r="-210"/>
          <a:stretch/>
        </p:blipFill>
        <p:spPr>
          <a:xfrm>
            <a:off x="6155943" y="4992624"/>
            <a:ext cx="2988059" cy="187452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650693" y="5864389"/>
            <a:ext cx="2505249" cy="889942"/>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5654" y="5939028"/>
            <a:ext cx="3161050" cy="789500"/>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5654" y="108711"/>
            <a:ext cx="2507458" cy="1516890"/>
          </a:xfrm>
          <a:prstGeom prst="rect">
            <a:avLst/>
          </a:prstGeom>
        </p:spPr>
      </p:pic>
    </p:spTree>
    <p:extLst>
      <p:ext uri="{BB962C8B-B14F-4D97-AF65-F5344CB8AC3E}">
        <p14:creationId xmlns:p14="http://schemas.microsoft.com/office/powerpoint/2010/main" val="3813207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b="1"/>
            </a:lvl1pPr>
          </a:lstStyle>
          <a:p>
            <a:r>
              <a:rPr lang="en-US" dirty="0"/>
              <a:t>Click to edit Master title style</a:t>
            </a:r>
          </a:p>
        </p:txBody>
      </p:sp>
      <p:sp>
        <p:nvSpPr>
          <p:cNvPr id="3" name="Content Placeholder 2"/>
          <p:cNvSpPr>
            <a:spLocks noGrp="1"/>
          </p:cNvSpPr>
          <p:nvPr>
            <p:ph idx="1"/>
          </p:nvPr>
        </p:nvSpPr>
        <p:spPr/>
        <p:txBody>
          <a:bodyPr/>
          <a:lstStyle>
            <a:lvl1pPr>
              <a:defRPr sz="2100"/>
            </a:lvl1pPr>
            <a:lvl2pPr marL="557213" indent="-214313">
              <a:buSzPct val="59000"/>
              <a:buFont typeface="Wingdings" pitchFamily="2" charset="2"/>
              <a:buChar char="v"/>
              <a:defRPr sz="180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0427BDCC-841D-6F4A-AB46-4EEE0337681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4211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462A89CB-EE60-0D4B-9694-728BC97D87D0}"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7883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294D2A0F-65E1-2A4B-BC66-27B88AAF094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63484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8A679AF0-4DC5-FA48-BEC1-C429EB3EF85C}"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8615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4C9333-420F-49B1-A953-9EF372A1CB33}"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831438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A788A6D8-1258-0645-864F-5690DFCE4726}"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35381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F7DF824F-2210-384F-AF34-A4A37FD15F68}"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14301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E189FC44-E5C1-4A43-8D7B-8547DB4FA3D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2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5EEFF3F6-B76B-BD40-A9EE-FFF7671E5BD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48134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70AF5F21-1A28-EE4C-B12E-BEC956219EC9}"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5634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1DB0190-E520-6340-90B9-C541BC9520CB}"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8890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sz="3000"/>
            </a:lvl1pPr>
          </a:lstStyle>
          <a:p>
            <a:r>
              <a:rPr lang="en-US" dirty="0"/>
              <a:t>Click to edit Master title style</a:t>
            </a:r>
          </a:p>
        </p:txBody>
      </p:sp>
      <p:sp>
        <p:nvSpPr>
          <p:cNvPr id="3" name="Text Placeholder 2"/>
          <p:cNvSpPr>
            <a:spLocks noGrp="1"/>
          </p:cNvSpPr>
          <p:nvPr>
            <p:ph type="body"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4"/>
            <a:ext cx="4038600" cy="4525963"/>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8BEB7978-7F52-7542-A6E8-9890DB528083}"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36773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4"/>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557566E5-C315-BC48-BF4D-4477D8EC619E}"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65909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D96281F3-BF79-FD4E-AB5C-BEA0DBD3B3F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81140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9B75564-ED5A-412D-8A24-27DB9207334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4574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4C9333-420F-49B1-A953-9EF372A1CB33}"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167242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4C9333-420F-49B1-A953-9EF372A1CB33}"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327214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4C9333-420F-49B1-A953-9EF372A1CB33}"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173588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4C9333-420F-49B1-A953-9EF372A1CB33}"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1344479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4C9333-420F-49B1-A953-9EF372A1CB33}"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100249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4C9333-420F-49B1-A953-9EF372A1CB33}"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95761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4C9333-420F-49B1-A953-9EF372A1CB33}"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6C823-702B-402C-B750-87AC34FD43E2}" type="slidenum">
              <a:rPr lang="en-US" smtClean="0"/>
              <a:t>‹#›</a:t>
            </a:fld>
            <a:endParaRPr lang="en-US"/>
          </a:p>
        </p:txBody>
      </p:sp>
    </p:spTree>
    <p:extLst>
      <p:ext uri="{BB962C8B-B14F-4D97-AF65-F5344CB8AC3E}">
        <p14:creationId xmlns:p14="http://schemas.microsoft.com/office/powerpoint/2010/main" val="408156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C9333-420F-49B1-A953-9EF372A1CB33}" type="datetimeFigureOut">
              <a:rPr lang="en-US" smtClean="0"/>
              <a:t>2/23/2021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6C823-702B-402C-B750-87AC34FD43E2}" type="slidenum">
              <a:rPr lang="en-US" smtClean="0"/>
              <a:t>‹#›</a:t>
            </a:fld>
            <a:endParaRPr lang="en-US"/>
          </a:p>
        </p:txBody>
      </p:sp>
    </p:spTree>
    <p:extLst>
      <p:ext uri="{BB962C8B-B14F-4D97-AF65-F5344CB8AC3E}">
        <p14:creationId xmlns:p14="http://schemas.microsoft.com/office/powerpoint/2010/main" val="539161521"/>
      </p:ext>
    </p:extLst>
  </p:cSld>
  <p:clrMap bg1="lt1" tx1="dk1" bg2="lt2" tx2="dk2" accent1="accent1" accent2="accent2" accent3="accent3" accent4="accent4" accent5="accent5" accent6="accent6" hlink="hlink" folHlink="folHlink"/>
  <p:sldLayoutIdLst>
    <p:sldLayoutId id="2147483789" r:id="rId1"/>
    <p:sldLayoutId id="2147483686" r:id="rId2"/>
    <p:sldLayoutId id="2147483663" r:id="rId3"/>
    <p:sldLayoutId id="2147483672" r:id="rId4"/>
    <p:sldLayoutId id="2147483665" r:id="rId5"/>
    <p:sldLayoutId id="2147483666" r:id="rId6"/>
    <p:sldLayoutId id="2147483687" r:id="rId7"/>
    <p:sldLayoutId id="2147483668" r:id="rId8"/>
    <p:sldLayoutId id="2147483685"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CFE2F3"/>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59" r:id="rId2"/>
    <p:sldLayoutId id="214748380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alpha val="61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229600" cy="1143000"/>
          </a:xfrm>
          <a:prstGeom prst="rect">
            <a:avLst/>
          </a:prstGeom>
          <a:noFill/>
          <a:ln w="9525">
            <a:noFill/>
            <a:miter lim="800000"/>
            <a:headEnd/>
            <a:tailEnd/>
          </a:ln>
          <a:effectLst>
            <a:outerShdw dist="35921" dir="2700000" algn="ctr" rotWithShape="0">
              <a:srgbClr val="B2B2B2"/>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mn-ea"/>
                <a:cs typeface="Arial" charset="0"/>
              </a:defRPr>
            </a:lvl1pPr>
          </a:lstStyle>
          <a:p>
            <a:pPr fontAlgn="base">
              <a:spcBef>
                <a:spcPct val="0"/>
              </a:spcBef>
              <a:spcAft>
                <a:spcPct val="0"/>
              </a:spcAft>
              <a:defRPr/>
            </a:pPr>
            <a:endParaRPr lang="en-US" dirty="0">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mn-ea"/>
                <a:cs typeface="Arial" charset="0"/>
              </a:defRPr>
            </a:lvl1pPr>
          </a:lstStyle>
          <a:p>
            <a:pPr fontAlgn="base">
              <a:spcBef>
                <a:spcPct val="0"/>
              </a:spcBef>
              <a:spcAft>
                <a:spcPct val="0"/>
              </a:spcAft>
              <a:defRPr/>
            </a:pPr>
            <a:endParaRPr lang="en-US" dirty="0">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fontAlgn="base">
              <a:spcBef>
                <a:spcPct val="0"/>
              </a:spcBef>
              <a:spcAft>
                <a:spcPct val="0"/>
              </a:spcAft>
            </a:pPr>
            <a:fld id="{1D17FBC6-B96E-4C48-98CD-D444A5DFAFA9}" type="slidenum">
              <a:rPr lang="en-US">
                <a:solidFill>
                  <a:prstClr val="black"/>
                </a:solidFill>
              </a:rPr>
              <a:pPr fontAlgn="base">
                <a:spcBef>
                  <a:spcPct val="0"/>
                </a:spcBef>
                <a:spcAft>
                  <a:spcPct val="0"/>
                </a:spcAft>
              </a:pPr>
              <a:t>‹#›</a:t>
            </a:fld>
            <a:endParaRPr lang="en-US" dirty="0">
              <a:solidFill>
                <a:prstClr val="black"/>
              </a:solidFill>
            </a:endParaRPr>
          </a:p>
        </p:txBody>
      </p:sp>
    </p:spTree>
    <p:extLst>
      <p:ext uri="{BB962C8B-B14F-4D97-AF65-F5344CB8AC3E}">
        <p14:creationId xmlns:p14="http://schemas.microsoft.com/office/powerpoint/2010/main" val="154203149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Lst>
  <p:hf sldNum="0" hdr="0" ftr="0" dt="0"/>
  <p:txStyles>
    <p:titleStyle>
      <a:lvl1pPr algn="ctr" rtl="0" eaLnBrk="0" fontAlgn="base" hangingPunct="0">
        <a:spcBef>
          <a:spcPct val="0"/>
        </a:spcBef>
        <a:spcAft>
          <a:spcPct val="0"/>
        </a:spcAft>
        <a:defRPr sz="3000" b="1">
          <a:solidFill>
            <a:srgbClr val="2D2D8A"/>
          </a:solidFill>
          <a:latin typeface="+mj-lt"/>
          <a:ea typeface="Arial" pitchFamily="-107" charset="0"/>
          <a:cs typeface="+mj-cs"/>
        </a:defRPr>
      </a:lvl1pPr>
      <a:lvl2pPr algn="ctr" rtl="0" eaLnBrk="0" fontAlgn="base" hangingPunct="0">
        <a:spcBef>
          <a:spcPct val="0"/>
        </a:spcBef>
        <a:spcAft>
          <a:spcPct val="0"/>
        </a:spcAft>
        <a:defRPr sz="3300">
          <a:solidFill>
            <a:srgbClr val="2D2D8A"/>
          </a:solidFill>
          <a:latin typeface="Arial" charset="0"/>
          <a:ea typeface="Arial" pitchFamily="-107" charset="0"/>
          <a:cs typeface="Arial" charset="0"/>
        </a:defRPr>
      </a:lvl2pPr>
      <a:lvl3pPr algn="ctr" rtl="0" eaLnBrk="0" fontAlgn="base" hangingPunct="0">
        <a:spcBef>
          <a:spcPct val="0"/>
        </a:spcBef>
        <a:spcAft>
          <a:spcPct val="0"/>
        </a:spcAft>
        <a:defRPr sz="3300">
          <a:solidFill>
            <a:srgbClr val="2D2D8A"/>
          </a:solidFill>
          <a:latin typeface="Arial" charset="0"/>
          <a:ea typeface="Arial" pitchFamily="-107" charset="0"/>
          <a:cs typeface="Arial" charset="0"/>
        </a:defRPr>
      </a:lvl3pPr>
      <a:lvl4pPr algn="ctr" rtl="0" eaLnBrk="0" fontAlgn="base" hangingPunct="0">
        <a:spcBef>
          <a:spcPct val="0"/>
        </a:spcBef>
        <a:spcAft>
          <a:spcPct val="0"/>
        </a:spcAft>
        <a:defRPr sz="3300">
          <a:solidFill>
            <a:srgbClr val="2D2D8A"/>
          </a:solidFill>
          <a:latin typeface="Arial" charset="0"/>
          <a:ea typeface="Arial" pitchFamily="-107" charset="0"/>
          <a:cs typeface="Arial" charset="0"/>
        </a:defRPr>
      </a:lvl4pPr>
      <a:lvl5pPr algn="ctr" rtl="0" eaLnBrk="0" fontAlgn="base" hangingPunct="0">
        <a:spcBef>
          <a:spcPct val="0"/>
        </a:spcBef>
        <a:spcAft>
          <a:spcPct val="0"/>
        </a:spcAft>
        <a:defRPr sz="3300">
          <a:solidFill>
            <a:srgbClr val="2D2D8A"/>
          </a:solidFill>
          <a:latin typeface="Arial" charset="0"/>
          <a:ea typeface="Arial" pitchFamily="-107" charset="0"/>
          <a:cs typeface="Arial" charset="0"/>
        </a:defRPr>
      </a:lvl5pPr>
      <a:lvl6pPr marL="342900" algn="ctr" rtl="0" fontAlgn="base">
        <a:spcBef>
          <a:spcPct val="0"/>
        </a:spcBef>
        <a:spcAft>
          <a:spcPct val="0"/>
        </a:spcAft>
        <a:defRPr sz="3300">
          <a:solidFill>
            <a:srgbClr val="008080"/>
          </a:solidFill>
          <a:latin typeface="Arial" charset="0"/>
          <a:cs typeface="Arial" charset="0"/>
        </a:defRPr>
      </a:lvl6pPr>
      <a:lvl7pPr marL="685800" algn="ctr" rtl="0" fontAlgn="base">
        <a:spcBef>
          <a:spcPct val="0"/>
        </a:spcBef>
        <a:spcAft>
          <a:spcPct val="0"/>
        </a:spcAft>
        <a:defRPr sz="3300">
          <a:solidFill>
            <a:srgbClr val="008080"/>
          </a:solidFill>
          <a:latin typeface="Arial" charset="0"/>
          <a:cs typeface="Arial" charset="0"/>
        </a:defRPr>
      </a:lvl7pPr>
      <a:lvl8pPr marL="1028700" algn="ctr" rtl="0" fontAlgn="base">
        <a:spcBef>
          <a:spcPct val="0"/>
        </a:spcBef>
        <a:spcAft>
          <a:spcPct val="0"/>
        </a:spcAft>
        <a:defRPr sz="3300">
          <a:solidFill>
            <a:srgbClr val="008080"/>
          </a:solidFill>
          <a:latin typeface="Arial" charset="0"/>
          <a:cs typeface="Arial" charset="0"/>
        </a:defRPr>
      </a:lvl8pPr>
      <a:lvl9pPr marL="1371600" algn="ctr" rtl="0" fontAlgn="base">
        <a:spcBef>
          <a:spcPct val="0"/>
        </a:spcBef>
        <a:spcAft>
          <a:spcPct val="0"/>
        </a:spcAft>
        <a:defRPr sz="3300">
          <a:solidFill>
            <a:srgbClr val="008080"/>
          </a:solidFill>
          <a:latin typeface="Arial" charset="0"/>
          <a:cs typeface="Arial" charset="0"/>
        </a:defRPr>
      </a:lvl9pPr>
    </p:titleStyle>
    <p:bodyStyle>
      <a:lvl1pPr marL="257175" indent="-257175" algn="l" rtl="0" eaLnBrk="0" fontAlgn="base" hangingPunct="0">
        <a:spcBef>
          <a:spcPct val="20000"/>
        </a:spcBef>
        <a:spcAft>
          <a:spcPct val="0"/>
        </a:spcAft>
        <a:buChar char="•"/>
        <a:defRPr sz="2400">
          <a:solidFill>
            <a:srgbClr val="2D2D8A"/>
          </a:solidFill>
          <a:latin typeface="+mn-lt"/>
          <a:ea typeface="Arial" pitchFamily="-107" charset="0"/>
          <a:cs typeface="+mn-cs"/>
        </a:defRPr>
      </a:lvl1pPr>
      <a:lvl2pPr marL="557213" indent="-214313" algn="l" rtl="0" eaLnBrk="0" fontAlgn="base" hangingPunct="0">
        <a:spcBef>
          <a:spcPct val="20000"/>
        </a:spcBef>
        <a:spcAft>
          <a:spcPct val="0"/>
        </a:spcAft>
        <a:buChar char="–"/>
        <a:defRPr sz="2100">
          <a:solidFill>
            <a:srgbClr val="2D2D8A"/>
          </a:solidFill>
          <a:latin typeface="+mn-lt"/>
          <a:ea typeface="Arial" pitchFamily="-107" charset="0"/>
          <a:cs typeface="+mn-cs"/>
        </a:defRPr>
      </a:lvl2pPr>
      <a:lvl3pPr marL="857250" indent="-171450" algn="l" rtl="0" eaLnBrk="0" fontAlgn="base" hangingPunct="0">
        <a:spcBef>
          <a:spcPct val="20000"/>
        </a:spcBef>
        <a:spcAft>
          <a:spcPct val="0"/>
        </a:spcAft>
        <a:buChar char="•"/>
        <a:defRPr sz="1800">
          <a:solidFill>
            <a:srgbClr val="2D2D8A"/>
          </a:solidFill>
          <a:latin typeface="+mn-lt"/>
          <a:ea typeface="Arial" pitchFamily="-107" charset="0"/>
          <a:cs typeface="+mn-cs"/>
        </a:defRPr>
      </a:lvl3pPr>
      <a:lvl4pPr marL="1200150" indent="-171450" algn="l" rtl="0" eaLnBrk="0" fontAlgn="base" hangingPunct="0">
        <a:spcBef>
          <a:spcPct val="20000"/>
        </a:spcBef>
        <a:spcAft>
          <a:spcPct val="0"/>
        </a:spcAft>
        <a:buChar char="–"/>
        <a:defRPr sz="1500">
          <a:solidFill>
            <a:srgbClr val="2D2D8A"/>
          </a:solidFill>
          <a:latin typeface="+mn-lt"/>
          <a:ea typeface="Arial" pitchFamily="-107" charset="0"/>
          <a:cs typeface="+mn-cs"/>
        </a:defRPr>
      </a:lvl4pPr>
      <a:lvl5pPr marL="1543050" indent="-171450" algn="l" rtl="0" eaLnBrk="0" fontAlgn="base" hangingPunct="0">
        <a:spcBef>
          <a:spcPct val="20000"/>
        </a:spcBef>
        <a:spcAft>
          <a:spcPct val="0"/>
        </a:spcAft>
        <a:buChar char="»"/>
        <a:defRPr sz="1500">
          <a:solidFill>
            <a:srgbClr val="2D2D8A"/>
          </a:solidFill>
          <a:latin typeface="+mn-lt"/>
          <a:ea typeface="Arial" pitchFamily="-107" charset="0"/>
          <a:cs typeface="+mn-cs"/>
        </a:defRPr>
      </a:lvl5pPr>
      <a:lvl6pPr marL="1885950" indent="-171450" algn="l" rtl="0" fontAlgn="base">
        <a:spcBef>
          <a:spcPct val="20000"/>
        </a:spcBef>
        <a:spcAft>
          <a:spcPct val="0"/>
        </a:spcAft>
        <a:buChar char="»"/>
        <a:defRPr sz="1500">
          <a:solidFill>
            <a:srgbClr val="008080"/>
          </a:solidFill>
          <a:latin typeface="+mn-lt"/>
          <a:cs typeface="+mn-cs"/>
        </a:defRPr>
      </a:lvl6pPr>
      <a:lvl7pPr marL="2228850" indent="-171450" algn="l" rtl="0" fontAlgn="base">
        <a:spcBef>
          <a:spcPct val="20000"/>
        </a:spcBef>
        <a:spcAft>
          <a:spcPct val="0"/>
        </a:spcAft>
        <a:buChar char="»"/>
        <a:defRPr sz="1500">
          <a:solidFill>
            <a:srgbClr val="008080"/>
          </a:solidFill>
          <a:latin typeface="+mn-lt"/>
          <a:cs typeface="+mn-cs"/>
        </a:defRPr>
      </a:lvl7pPr>
      <a:lvl8pPr marL="2571750" indent="-171450" algn="l" rtl="0" fontAlgn="base">
        <a:spcBef>
          <a:spcPct val="20000"/>
        </a:spcBef>
        <a:spcAft>
          <a:spcPct val="0"/>
        </a:spcAft>
        <a:buChar char="»"/>
        <a:defRPr sz="1500">
          <a:solidFill>
            <a:srgbClr val="008080"/>
          </a:solidFill>
          <a:latin typeface="+mn-lt"/>
          <a:cs typeface="+mn-cs"/>
        </a:defRPr>
      </a:lvl8pPr>
      <a:lvl9pPr marL="2914650" indent="-171450" algn="l" rtl="0" fontAlgn="base">
        <a:spcBef>
          <a:spcPct val="20000"/>
        </a:spcBef>
        <a:spcAft>
          <a:spcPct val="0"/>
        </a:spcAft>
        <a:buChar char="»"/>
        <a:defRPr sz="1500">
          <a:solidFill>
            <a:srgbClr val="008080"/>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A9D51-C9E8-4124-AB87-65C974BF80FE}"/>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1"/>
            <a:ext cx="9144000" cy="5860380"/>
          </a:xfrm>
          <a:prstGeom prst="rect">
            <a:avLst/>
          </a:prstGeom>
        </p:spPr>
      </p:pic>
      <p:sp>
        <p:nvSpPr>
          <p:cNvPr id="6" name="Title 1"/>
          <p:cNvSpPr txBox="1">
            <a:spLocks/>
          </p:cNvSpPr>
          <p:nvPr/>
        </p:nvSpPr>
        <p:spPr>
          <a:xfrm>
            <a:off x="24938" y="1374480"/>
            <a:ext cx="9144000" cy="1339037"/>
          </a:xfrm>
          <a:prstGeom prst="rect">
            <a:avLst/>
          </a:prstGeom>
          <a:noFill/>
        </p:spPr>
        <p:txBody>
          <a:bodyPr vert="horz" lIns="91440" tIns="45720" rIns="91440" bIns="45720" rtlCol="0" anchor="ctr" anchorCtr="0">
            <a:noAutofit/>
          </a:bodyPr>
          <a:lstStyle>
            <a:lvl1pPr indent="0" algn="ctr">
              <a:spcBef>
                <a:spcPct val="20000"/>
              </a:spcBef>
              <a:buFont typeface="Arial" panose="020B0604020202020204" pitchFamily="34" charset="0"/>
              <a:buNone/>
              <a:defRPr sz="4400">
                <a:ln>
                  <a:solidFill>
                    <a:srgbClr val="003399"/>
                  </a:solidFill>
                </a:ln>
                <a:solidFill>
                  <a:srgbClr val="003399"/>
                </a:solidFill>
                <a:latin typeface="Calibri Light" panose="020F0302020204030204" pitchFamily="34" charset="0"/>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endParaRPr lang="en-US" sz="3600" b="1" dirty="0">
              <a:effectLst>
                <a:outerShdw blurRad="38100" dist="38100" dir="2700000" algn="tl">
                  <a:srgbClr val="000000">
                    <a:alpha val="43137"/>
                  </a:srgbClr>
                </a:outerShdw>
              </a:effectLst>
            </a:endParaRPr>
          </a:p>
          <a:p>
            <a:r>
              <a:rPr lang="en-US" sz="3600" b="1" dirty="0">
                <a:effectLst>
                  <a:outerShdw blurRad="38100" dist="38100" dir="2700000" algn="tl">
                    <a:srgbClr val="000000">
                      <a:alpha val="43137"/>
                    </a:srgbClr>
                  </a:outerShdw>
                </a:effectLst>
              </a:rPr>
              <a:t>Core Idea for Knowing Science </a:t>
            </a:r>
          </a:p>
          <a:p>
            <a:r>
              <a:rPr lang="en-US" sz="3600" b="1" dirty="0">
                <a:effectLst>
                  <a:outerShdw blurRad="38100" dist="38100" dir="2700000" algn="tl">
                    <a:srgbClr val="000000">
                      <a:alpha val="43137"/>
                    </a:srgbClr>
                  </a:outerShdw>
                </a:effectLst>
              </a:rPr>
              <a:t>Applying a Net Force</a:t>
            </a:r>
          </a:p>
          <a:p>
            <a:endParaRPr lang="en-US" sz="3600" b="1" dirty="0">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06" y="5860380"/>
            <a:ext cx="1391086" cy="841539"/>
          </a:xfrm>
          <a:prstGeom prst="rect">
            <a:avLst/>
          </a:prstGeom>
        </p:spPr>
      </p:pic>
      <p:pic>
        <p:nvPicPr>
          <p:cNvPr id="12" name="Picture 2" descr="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7771" y="6098084"/>
            <a:ext cx="2474973" cy="6038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3427" y="6124411"/>
            <a:ext cx="3142887" cy="50592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9219" y="21273"/>
            <a:ext cx="2625562" cy="1339037"/>
          </a:xfrm>
          <a:prstGeom prst="rect">
            <a:avLst/>
          </a:prstGeom>
        </p:spPr>
      </p:pic>
      <p:sp>
        <p:nvSpPr>
          <p:cNvPr id="15" name="Title 1">
            <a:extLst>
              <a:ext uri="{FF2B5EF4-FFF2-40B4-BE49-F238E27FC236}">
                <a16:creationId xmlns:a16="http://schemas.microsoft.com/office/drawing/2014/main" id="{06B432D3-6583-4319-9B6B-608B6A01192D}"/>
              </a:ext>
            </a:extLst>
          </p:cNvPr>
          <p:cNvSpPr txBox="1">
            <a:spLocks/>
          </p:cNvSpPr>
          <p:nvPr/>
        </p:nvSpPr>
        <p:spPr>
          <a:xfrm>
            <a:off x="5051083" y="2815880"/>
            <a:ext cx="4142792" cy="2720395"/>
          </a:xfrm>
          <a:prstGeom prst="rect">
            <a:avLst/>
          </a:prstGeom>
          <a:noFill/>
        </p:spPr>
        <p:txBody>
          <a:bodyPr vert="horz" lIns="91440" tIns="45720" rIns="91440" bIns="45720" rtlCol="0" anchor="ctr" anchorCtr="0">
            <a:noAutofit/>
          </a:bodyPr>
          <a:lstStyle>
            <a:lvl1pPr indent="0" algn="ctr">
              <a:spcBef>
                <a:spcPct val="20000"/>
              </a:spcBef>
              <a:buFont typeface="Arial" panose="020B0604020202020204" pitchFamily="34" charset="0"/>
              <a:buNone/>
              <a:defRPr sz="4400">
                <a:ln>
                  <a:solidFill>
                    <a:srgbClr val="003399"/>
                  </a:solidFill>
                </a:ln>
                <a:solidFill>
                  <a:srgbClr val="003399"/>
                </a:solidFill>
                <a:latin typeface="Calibri Light" panose="020F0302020204030204" pitchFamily="34" charset="0"/>
              </a:defRPr>
            </a:lvl1pPr>
            <a:lvl2pPr indent="0" algn="ctr">
              <a:spcBef>
                <a:spcPct val="20000"/>
              </a:spcBef>
              <a:buFont typeface="Arial" panose="020B0604020202020204" pitchFamily="34" charset="0"/>
              <a:buNone/>
              <a:defRPr sz="2800">
                <a:solidFill>
                  <a:schemeClr val="tx1">
                    <a:tint val="75000"/>
                  </a:schemeClr>
                </a:solidFill>
              </a:defRPr>
            </a:lvl2pPr>
            <a:lvl3pPr indent="0" algn="ctr">
              <a:spcBef>
                <a:spcPct val="20000"/>
              </a:spcBef>
              <a:buFont typeface="Arial" panose="020B0604020202020204" pitchFamily="34" charset="0"/>
              <a:buNone/>
              <a:defRPr sz="2400">
                <a:solidFill>
                  <a:schemeClr val="tx1">
                    <a:tint val="75000"/>
                  </a:schemeClr>
                </a:solidFill>
              </a:defRPr>
            </a:lvl3pPr>
            <a:lvl4pPr indent="0" algn="ctr">
              <a:spcBef>
                <a:spcPct val="20000"/>
              </a:spcBef>
              <a:buFont typeface="Arial" panose="020B0604020202020204" pitchFamily="34" charset="0"/>
              <a:buNone/>
              <a:defRPr sz="2000">
                <a:solidFill>
                  <a:schemeClr val="tx1">
                    <a:tint val="75000"/>
                  </a:schemeClr>
                </a:solidFill>
              </a:defRPr>
            </a:lvl4pPr>
            <a:lvl5pPr indent="0" algn="ctr">
              <a:spcBef>
                <a:spcPct val="20000"/>
              </a:spcBef>
              <a:buFont typeface="Arial" panose="020B0604020202020204" pitchFamily="34" charset="0"/>
              <a:buNone/>
              <a:defRPr sz="2000">
                <a:solidFill>
                  <a:schemeClr val="tx1">
                    <a:tint val="75000"/>
                  </a:schemeClr>
                </a:solidFill>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r>
              <a:rPr lang="en-US" sz="3200" b="1" dirty="0">
                <a:effectLst>
                  <a:outerShdw blurRad="38100" dist="38100" dir="2700000" algn="tl">
                    <a:srgbClr val="000000">
                      <a:alpha val="43137"/>
                    </a:srgbClr>
                  </a:outerShdw>
                </a:effectLst>
              </a:rPr>
              <a:t>Building your water supply system.</a:t>
            </a:r>
          </a:p>
          <a:p>
            <a:endParaRPr lang="en-US" sz="2000" b="1" dirty="0">
              <a:effectLst>
                <a:outerShdw blurRad="38100" dist="38100" dir="2700000" algn="tl">
                  <a:srgbClr val="000000">
                    <a:alpha val="43137"/>
                  </a:srgbClr>
                </a:outerShdw>
              </a:effectLst>
            </a:endParaRPr>
          </a:p>
          <a:p>
            <a:r>
              <a:rPr lang="en-US" sz="3200" b="1" i="1" dirty="0">
                <a:effectLst>
                  <a:outerShdw blurRad="38100" dist="38100" dir="2700000" algn="tl">
                    <a:srgbClr val="000000">
                      <a:alpha val="43137"/>
                    </a:srgbClr>
                  </a:outerShdw>
                </a:effectLst>
              </a:rPr>
              <a:t>Pump It Up Activity</a:t>
            </a:r>
          </a:p>
        </p:txBody>
      </p:sp>
    </p:spTree>
    <p:extLst>
      <p:ext uri="{BB962C8B-B14F-4D97-AF65-F5344CB8AC3E}">
        <p14:creationId xmlns:p14="http://schemas.microsoft.com/office/powerpoint/2010/main" val="26808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383" y="718040"/>
            <a:ext cx="4765431" cy="638651"/>
          </a:xfrm>
        </p:spPr>
        <p:txBody>
          <a:bodyPr/>
          <a:lstStyle/>
          <a:p>
            <a:r>
              <a:rPr lang="en-US" sz="4400" dirty="0"/>
              <a:t>Imagine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3862643"/>
              </p:ext>
            </p:extLst>
          </p:nvPr>
        </p:nvGraphicFramePr>
        <p:xfrm>
          <a:off x="774383" y="1846169"/>
          <a:ext cx="7595235" cy="4264533"/>
        </p:xfrm>
        <a:graphic>
          <a:graphicData uri="http://schemas.openxmlformats.org/drawingml/2006/table">
            <a:tbl>
              <a:tblPr>
                <a:tableStyleId>{5C22544A-7EE6-4342-B048-85BDC9FD1C3A}</a:tableStyleId>
              </a:tblPr>
              <a:tblGrid>
                <a:gridCol w="7595235">
                  <a:extLst>
                    <a:ext uri="{9D8B030D-6E8A-4147-A177-3AD203B41FA5}">
                      <a16:colId xmlns:a16="http://schemas.microsoft.com/office/drawing/2014/main" val="2080532020"/>
                    </a:ext>
                  </a:extLst>
                </a:gridCol>
              </a:tblGrid>
              <a:tr h="1357122">
                <a:tc>
                  <a:txBody>
                    <a:bodyPr/>
                    <a:lstStyle/>
                    <a:p>
                      <a:pPr marL="0" marR="0">
                        <a:lnSpc>
                          <a:spcPct val="115000"/>
                        </a:lnSpc>
                        <a:spcBef>
                          <a:spcPts val="0"/>
                        </a:spcBef>
                        <a:spcAft>
                          <a:spcPts val="1000"/>
                        </a:spcAft>
                      </a:pPr>
                      <a:r>
                        <a:rPr lang="en-US" sz="1800" dirty="0">
                          <a:effectLst/>
                        </a:rPr>
                        <a:t>IMAGINE:  First, brainstorm multiple ways to arrange and configure your parts to design your water supply system and make rough sketches</a:t>
                      </a:r>
                      <a:r>
                        <a:rPr lang="en-US" sz="1800" baseline="0" dirty="0">
                          <a:effectLst/>
                        </a:rPr>
                        <a:t> on your own</a:t>
                      </a:r>
                      <a:r>
                        <a:rPr lang="en-US" sz="1800" dirty="0">
                          <a:effectLst/>
                        </a:rPr>
                        <a:t>. Your team will need to discuss and agree on the best idea to move forward to the PLANNING stage.  </a:t>
                      </a:r>
                      <a:endParaRPr lang="en-US" sz="1800" dirty="0">
                        <a:solidFill>
                          <a:srgbClr val="000000"/>
                        </a:solidFill>
                        <a:effectLst/>
                        <a:latin typeface="Calibri" panose="020F0502020204030204" pitchFamily="34" charset="0"/>
                        <a:ea typeface="Calibri" panose="020F0502020204030204" pitchFamily="34" charset="0"/>
                      </a:endParaRPr>
                    </a:p>
                  </a:txBody>
                  <a:tcPr marL="47625" marR="47625" marT="47625" marB="47625"/>
                </a:tc>
                <a:extLst>
                  <a:ext uri="{0D108BD9-81ED-4DB2-BD59-A6C34878D82A}">
                    <a16:rowId xmlns:a16="http://schemas.microsoft.com/office/drawing/2014/main" val="3807841334"/>
                  </a:ext>
                </a:extLst>
              </a:tr>
              <a:tr h="2684336">
                <a:tc>
                  <a:txBody>
                    <a:bodyPr/>
                    <a:lstStyle/>
                    <a:p>
                      <a:pPr marL="0" marR="0">
                        <a:lnSpc>
                          <a:spcPct val="115000"/>
                        </a:lnSpc>
                        <a:spcBef>
                          <a:spcPts val="0"/>
                        </a:spcBef>
                        <a:spcAft>
                          <a:spcPts val="1000"/>
                        </a:spcAft>
                      </a:pPr>
                      <a:r>
                        <a:rPr lang="en-US" sz="1800" dirty="0">
                          <a:effectLst/>
                        </a:rPr>
                        <a:t>Design 1:</a:t>
                      </a:r>
                    </a:p>
                    <a:p>
                      <a:pPr marL="0" marR="0">
                        <a:lnSpc>
                          <a:spcPct val="115000"/>
                        </a:lnSpc>
                        <a:spcBef>
                          <a:spcPts val="0"/>
                        </a:spcBef>
                        <a:spcAft>
                          <a:spcPts val="1000"/>
                        </a:spcAft>
                      </a:pPr>
                      <a:r>
                        <a:rPr lang="en-US" sz="800" dirty="0">
                          <a:effectLst/>
                        </a:rPr>
                        <a:t> </a:t>
                      </a:r>
                    </a:p>
                    <a:p>
                      <a:pPr marL="0" marR="0">
                        <a:lnSpc>
                          <a:spcPct val="115000"/>
                        </a:lnSpc>
                        <a:spcBef>
                          <a:spcPts val="0"/>
                        </a:spcBef>
                        <a:spcAft>
                          <a:spcPts val="1000"/>
                        </a:spcAft>
                      </a:pPr>
                      <a:r>
                        <a:rPr lang="en-US" sz="800" dirty="0">
                          <a:effectLst/>
                        </a:rPr>
                        <a:t> </a:t>
                      </a:r>
                    </a:p>
                    <a:p>
                      <a:pPr marL="0" marR="0">
                        <a:lnSpc>
                          <a:spcPct val="115000"/>
                        </a:lnSpc>
                        <a:spcBef>
                          <a:spcPts val="0"/>
                        </a:spcBef>
                        <a:spcAft>
                          <a:spcPts val="1000"/>
                        </a:spcAft>
                      </a:pPr>
                      <a:r>
                        <a:rPr lang="en-US" sz="1800" dirty="0">
                          <a:effectLst/>
                        </a:rPr>
                        <a:t>Design 2:</a:t>
                      </a:r>
                    </a:p>
                    <a:p>
                      <a:pPr marL="0" marR="0">
                        <a:lnSpc>
                          <a:spcPct val="115000"/>
                        </a:lnSpc>
                        <a:spcBef>
                          <a:spcPts val="0"/>
                        </a:spcBef>
                        <a:spcAft>
                          <a:spcPts val="1000"/>
                        </a:spcAft>
                      </a:pPr>
                      <a:r>
                        <a:rPr lang="en-US" sz="800" dirty="0">
                          <a:effectLst/>
                        </a:rPr>
                        <a:t> </a:t>
                      </a:r>
                    </a:p>
                    <a:p>
                      <a:pPr marL="0" marR="0">
                        <a:lnSpc>
                          <a:spcPct val="115000"/>
                        </a:lnSpc>
                        <a:spcBef>
                          <a:spcPts val="0"/>
                        </a:spcBef>
                        <a:spcAft>
                          <a:spcPts val="1000"/>
                        </a:spcAft>
                      </a:pPr>
                      <a:r>
                        <a:rPr lang="en-US" sz="800" dirty="0">
                          <a:effectLst/>
                        </a:rPr>
                        <a:t> </a:t>
                      </a:r>
                    </a:p>
                    <a:p>
                      <a:pPr marL="0" marR="0">
                        <a:lnSpc>
                          <a:spcPct val="115000"/>
                        </a:lnSpc>
                        <a:spcBef>
                          <a:spcPts val="0"/>
                        </a:spcBef>
                        <a:spcAft>
                          <a:spcPts val="1000"/>
                        </a:spcAft>
                      </a:pPr>
                      <a:r>
                        <a:rPr lang="en-US" sz="1800" dirty="0">
                          <a:effectLst/>
                        </a:rPr>
                        <a:t>Design 3:</a:t>
                      </a:r>
                    </a:p>
                    <a:p>
                      <a:pPr marL="0" marR="0">
                        <a:lnSpc>
                          <a:spcPct val="115000"/>
                        </a:lnSpc>
                        <a:spcBef>
                          <a:spcPts val="0"/>
                        </a:spcBef>
                        <a:spcAft>
                          <a:spcPts val="1000"/>
                        </a:spcAft>
                      </a:pPr>
                      <a:r>
                        <a:rPr lang="en-US" sz="900" dirty="0">
                          <a:effectLst/>
                        </a:rPr>
                        <a:t> </a:t>
                      </a:r>
                      <a:endParaRPr lang="en-US" sz="800" dirty="0">
                        <a:effectLst/>
                      </a:endParaRPr>
                    </a:p>
                    <a:p>
                      <a:pPr marL="0" marR="0">
                        <a:lnSpc>
                          <a:spcPct val="115000"/>
                        </a:lnSpc>
                        <a:spcBef>
                          <a:spcPts val="0"/>
                        </a:spcBef>
                        <a:spcAft>
                          <a:spcPts val="1000"/>
                        </a:spcAft>
                      </a:pPr>
                      <a:r>
                        <a:rPr lang="en-US" sz="800" dirty="0">
                          <a:effectLst/>
                        </a:rPr>
                        <a:t> </a:t>
                      </a:r>
                      <a:endParaRPr lang="en-US" sz="800" dirty="0">
                        <a:solidFill>
                          <a:srgbClr val="000000"/>
                        </a:solidFill>
                        <a:effectLst/>
                        <a:latin typeface="Calibri" panose="020F0502020204030204" pitchFamily="34" charset="0"/>
                        <a:ea typeface="Calibri" panose="020F0502020204030204" pitchFamily="34" charset="0"/>
                      </a:endParaRPr>
                    </a:p>
                  </a:txBody>
                  <a:tcPr marL="47625" marR="47625" marT="47625" marB="47625"/>
                </a:tc>
                <a:extLst>
                  <a:ext uri="{0D108BD9-81ED-4DB2-BD59-A6C34878D82A}">
                    <a16:rowId xmlns:a16="http://schemas.microsoft.com/office/drawing/2014/main" val="2424025153"/>
                  </a:ext>
                </a:extLst>
              </a:tr>
            </a:tbl>
          </a:graphicData>
        </a:graphic>
      </p:graphicFrame>
      <p:sp>
        <p:nvSpPr>
          <p:cNvPr id="5" name="Oval 4"/>
          <p:cNvSpPr/>
          <p:nvPr/>
        </p:nvSpPr>
        <p:spPr>
          <a:xfrm>
            <a:off x="6013936" y="193430"/>
            <a:ext cx="2350479" cy="154744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Black" panose="020B0A04020102020204" pitchFamily="34" charset="0"/>
              </a:rPr>
              <a:t>IMAGINE</a:t>
            </a:r>
          </a:p>
        </p:txBody>
      </p:sp>
    </p:spTree>
    <p:extLst>
      <p:ext uri="{BB962C8B-B14F-4D97-AF65-F5344CB8AC3E}">
        <p14:creationId xmlns:p14="http://schemas.microsoft.com/office/powerpoint/2010/main" val="2480000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80961" y="1008183"/>
            <a:ext cx="5631911" cy="857250"/>
          </a:xfrm>
        </p:spPr>
        <p:txBody>
          <a:bodyPr>
            <a:noAutofit/>
          </a:bodyPr>
          <a:lstStyle/>
          <a:p>
            <a:r>
              <a:rPr lang="en-US" sz="4000" dirty="0"/>
              <a:t>Small Group Engineering Design Plan</a:t>
            </a:r>
          </a:p>
        </p:txBody>
      </p:sp>
      <p:sp>
        <p:nvSpPr>
          <p:cNvPr id="3" name="Content Placeholder 2"/>
          <p:cNvSpPr>
            <a:spLocks noGrp="1"/>
          </p:cNvSpPr>
          <p:nvPr>
            <p:ph idx="1"/>
          </p:nvPr>
        </p:nvSpPr>
        <p:spPr>
          <a:xfrm>
            <a:off x="1050132" y="2696308"/>
            <a:ext cx="6999446" cy="3933092"/>
          </a:xfrm>
        </p:spPr>
        <p:txBody>
          <a:bodyPr/>
          <a:lstStyle/>
          <a:p>
            <a:r>
              <a:rPr lang="en-US" sz="2800" dirty="0"/>
              <a:t>PLAN:  Use the graph paper provided to draw your chosen system. </a:t>
            </a:r>
          </a:p>
          <a:p>
            <a:r>
              <a:rPr lang="en-US" sz="2800" dirty="0"/>
              <a:t>Include an </a:t>
            </a:r>
            <a:r>
              <a:rPr lang="en-US" sz="2800" u="sng" dirty="0"/>
              <a:t>aerial perspective </a:t>
            </a:r>
            <a:r>
              <a:rPr lang="en-US" sz="2800" dirty="0"/>
              <a:t>(top view) as well as a </a:t>
            </a:r>
            <a:r>
              <a:rPr lang="en-US" sz="2800" u="sng" dirty="0"/>
              <a:t>cross sectional view </a:t>
            </a:r>
            <a:r>
              <a:rPr lang="en-US" sz="2800" dirty="0"/>
              <a:t>(side view). </a:t>
            </a:r>
          </a:p>
          <a:p>
            <a:r>
              <a:rPr lang="en-US" sz="2800" dirty="0"/>
              <a:t>Include arrows and draw as to-scale as possible.</a:t>
            </a:r>
          </a:p>
        </p:txBody>
      </p:sp>
      <p:sp>
        <p:nvSpPr>
          <p:cNvPr id="5" name="Oval 4"/>
          <p:cNvSpPr/>
          <p:nvPr/>
        </p:nvSpPr>
        <p:spPr>
          <a:xfrm>
            <a:off x="463059" y="621322"/>
            <a:ext cx="2350479" cy="15474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Black" panose="020B0A04020102020204" pitchFamily="34" charset="0"/>
              </a:rPr>
              <a:t>PLAN</a:t>
            </a:r>
          </a:p>
        </p:txBody>
      </p:sp>
    </p:spTree>
    <p:extLst>
      <p:ext uri="{BB962C8B-B14F-4D97-AF65-F5344CB8AC3E}">
        <p14:creationId xmlns:p14="http://schemas.microsoft.com/office/powerpoint/2010/main" val="111989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8700"/>
            <a:ext cx="8229600" cy="600075"/>
          </a:xfrm>
        </p:spPr>
        <p:txBody>
          <a:bodyPr/>
          <a:lstStyle/>
          <a:p>
            <a:r>
              <a:rPr lang="en-US" dirty="0"/>
              <a:t>Annotation Tool</a:t>
            </a:r>
          </a:p>
        </p:txBody>
      </p:sp>
      <p:pic>
        <p:nvPicPr>
          <p:cNvPr id="4" name="Content Placeholder 3"/>
          <p:cNvPicPr>
            <a:picLocks noGrp="1" noChangeAspect="1"/>
          </p:cNvPicPr>
          <p:nvPr>
            <p:ph idx="1"/>
          </p:nvPr>
        </p:nvPicPr>
        <p:blipFill>
          <a:blip r:embed="rId3"/>
          <a:stretch>
            <a:fillRect/>
          </a:stretch>
        </p:blipFill>
        <p:spPr>
          <a:xfrm>
            <a:off x="1337310" y="1731645"/>
            <a:ext cx="6423428" cy="4229000"/>
          </a:xfrm>
          <a:prstGeom prst="rect">
            <a:avLst/>
          </a:prstGeom>
        </p:spPr>
      </p:pic>
    </p:spTree>
    <p:extLst>
      <p:ext uri="{BB962C8B-B14F-4D97-AF65-F5344CB8AC3E}">
        <p14:creationId xmlns:p14="http://schemas.microsoft.com/office/powerpoint/2010/main" val="2016553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93078" y="11087"/>
            <a:ext cx="8522676" cy="6843134"/>
          </a:xfrm>
          <a:prstGeom prst="rect">
            <a:avLst/>
          </a:prstGeom>
        </p:spPr>
      </p:pic>
    </p:spTree>
    <p:extLst>
      <p:ext uri="{BB962C8B-B14F-4D97-AF65-F5344CB8AC3E}">
        <p14:creationId xmlns:p14="http://schemas.microsoft.com/office/powerpoint/2010/main" val="225041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463059" y="2543997"/>
            <a:ext cx="3222655" cy="138987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2D2D8A"/>
                </a:solidFill>
                <a:latin typeface="+mn-lt"/>
                <a:ea typeface="Arial" pitchFamily="-107" charset="0"/>
                <a:cs typeface="+mn-cs"/>
              </a:defRPr>
            </a:lvl1pPr>
            <a:lvl2pPr marL="742950" indent="-285750" algn="l" rtl="0" eaLnBrk="0" fontAlgn="base" hangingPunct="0">
              <a:spcBef>
                <a:spcPct val="20000"/>
              </a:spcBef>
              <a:spcAft>
                <a:spcPct val="0"/>
              </a:spcAft>
              <a:buSzPct val="59000"/>
              <a:buFont typeface="Wingdings" pitchFamily="2" charset="2"/>
              <a:buChar char="v"/>
              <a:defRPr sz="2400">
                <a:solidFill>
                  <a:srgbClr val="2D2D8A"/>
                </a:solidFill>
                <a:latin typeface="+mn-lt"/>
                <a:ea typeface="Arial" pitchFamily="-107" charset="0"/>
                <a:cs typeface="+mn-cs"/>
              </a:defRPr>
            </a:lvl2pPr>
            <a:lvl3pPr marL="1143000" indent="-228600" algn="l" rtl="0" eaLnBrk="0" fontAlgn="base" hangingPunct="0">
              <a:spcBef>
                <a:spcPct val="20000"/>
              </a:spcBef>
              <a:spcAft>
                <a:spcPct val="0"/>
              </a:spcAft>
              <a:buChar char="•"/>
              <a:defRPr sz="2000">
                <a:solidFill>
                  <a:srgbClr val="2D2D8A"/>
                </a:solidFill>
                <a:latin typeface="+mn-lt"/>
                <a:ea typeface="Arial" pitchFamily="-107" charset="0"/>
                <a:cs typeface="+mn-cs"/>
              </a:defRPr>
            </a:lvl3pPr>
            <a:lvl4pPr marL="1600200" indent="-228600" algn="l" rtl="0" eaLnBrk="0" fontAlgn="base" hangingPunct="0">
              <a:spcBef>
                <a:spcPct val="20000"/>
              </a:spcBef>
              <a:spcAft>
                <a:spcPct val="0"/>
              </a:spcAft>
              <a:buChar char="–"/>
              <a:defRPr sz="1800">
                <a:solidFill>
                  <a:srgbClr val="2D2D8A"/>
                </a:solidFill>
                <a:latin typeface="+mn-lt"/>
                <a:ea typeface="Arial" pitchFamily="-107" charset="0"/>
                <a:cs typeface="+mn-cs"/>
              </a:defRPr>
            </a:lvl4pPr>
            <a:lvl5pPr marL="2057400" indent="-228600" algn="l" rtl="0" eaLnBrk="0" fontAlgn="base" hangingPunct="0">
              <a:spcBef>
                <a:spcPct val="20000"/>
              </a:spcBef>
              <a:spcAft>
                <a:spcPct val="0"/>
              </a:spcAft>
              <a:buChar char="»"/>
              <a:defRPr sz="1800">
                <a:solidFill>
                  <a:srgbClr val="2D2D8A"/>
                </a:solidFill>
                <a:latin typeface="+mn-lt"/>
                <a:ea typeface="Arial" pitchFamily="-107" charset="0"/>
                <a:cs typeface="+mn-cs"/>
              </a:defRPr>
            </a:lvl5pPr>
            <a:lvl6pPr marL="2514600" indent="-228600" algn="l" rtl="0" fontAlgn="base">
              <a:spcBef>
                <a:spcPct val="20000"/>
              </a:spcBef>
              <a:spcAft>
                <a:spcPct val="0"/>
              </a:spcAft>
              <a:buChar char="»"/>
              <a:defRPr sz="2000">
                <a:solidFill>
                  <a:srgbClr val="008080"/>
                </a:solidFill>
                <a:latin typeface="+mn-lt"/>
                <a:cs typeface="+mn-cs"/>
              </a:defRPr>
            </a:lvl6pPr>
            <a:lvl7pPr marL="2971800" indent="-228600" algn="l" rtl="0" fontAlgn="base">
              <a:spcBef>
                <a:spcPct val="20000"/>
              </a:spcBef>
              <a:spcAft>
                <a:spcPct val="0"/>
              </a:spcAft>
              <a:buChar char="»"/>
              <a:defRPr sz="2000">
                <a:solidFill>
                  <a:srgbClr val="008080"/>
                </a:solidFill>
                <a:latin typeface="+mn-lt"/>
                <a:cs typeface="+mn-cs"/>
              </a:defRPr>
            </a:lvl7pPr>
            <a:lvl8pPr marL="3429000" indent="-228600" algn="l" rtl="0" fontAlgn="base">
              <a:spcBef>
                <a:spcPct val="20000"/>
              </a:spcBef>
              <a:spcAft>
                <a:spcPct val="0"/>
              </a:spcAft>
              <a:buChar char="»"/>
              <a:defRPr sz="2000">
                <a:solidFill>
                  <a:srgbClr val="008080"/>
                </a:solidFill>
                <a:latin typeface="+mn-lt"/>
                <a:cs typeface="+mn-cs"/>
              </a:defRPr>
            </a:lvl8pPr>
            <a:lvl9pPr marL="3886200" indent="-228600" algn="l" rtl="0" fontAlgn="base">
              <a:spcBef>
                <a:spcPct val="20000"/>
              </a:spcBef>
              <a:spcAft>
                <a:spcPct val="0"/>
              </a:spcAft>
              <a:buChar char="»"/>
              <a:defRPr sz="2000">
                <a:solidFill>
                  <a:srgbClr val="008080"/>
                </a:solidFill>
                <a:latin typeface="+mn-lt"/>
                <a:cs typeface="+mn-cs"/>
              </a:defRPr>
            </a:lvl9pPr>
          </a:lstStyle>
          <a:p>
            <a:pPr marL="0" indent="0" defTabSz="685800">
              <a:buNone/>
            </a:pPr>
            <a:r>
              <a:rPr lang="en-US" kern="0" dirty="0">
                <a:latin typeface="Arial"/>
                <a:cs typeface="Arial"/>
              </a:rPr>
              <a:t>The initial IMPROVE step will be accomplished through group sharing and hearing about other groups plans.</a:t>
            </a:r>
          </a:p>
        </p:txBody>
      </p:sp>
      <p:sp>
        <p:nvSpPr>
          <p:cNvPr id="5" name="Title 4"/>
          <p:cNvSpPr>
            <a:spLocks noGrp="1"/>
          </p:cNvSpPr>
          <p:nvPr>
            <p:ph type="title"/>
          </p:nvPr>
        </p:nvSpPr>
        <p:spPr>
          <a:xfrm>
            <a:off x="2872153" y="868196"/>
            <a:ext cx="5815013" cy="857250"/>
          </a:xfrm>
        </p:spPr>
        <p:txBody>
          <a:bodyPr/>
          <a:lstStyle/>
          <a:p>
            <a:r>
              <a:rPr lang="en-US" sz="4400" dirty="0"/>
              <a:t>Larger Group </a:t>
            </a:r>
            <a:br>
              <a:rPr lang="en-US" sz="4400" dirty="0"/>
            </a:br>
            <a:r>
              <a:rPr lang="en-US" sz="4400" dirty="0"/>
              <a:t>Report out</a:t>
            </a:r>
          </a:p>
        </p:txBody>
      </p:sp>
      <p:sp>
        <p:nvSpPr>
          <p:cNvPr id="6" name="Oval 5"/>
          <p:cNvSpPr/>
          <p:nvPr/>
        </p:nvSpPr>
        <p:spPr>
          <a:xfrm>
            <a:off x="463059" y="592015"/>
            <a:ext cx="2350479" cy="15474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Black" panose="020B0A04020102020204" pitchFamily="34" charset="0"/>
              </a:rPr>
              <a:t>IMPROVE</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38600" y="2667000"/>
            <a:ext cx="4448566" cy="3336425"/>
          </a:xfrm>
        </p:spPr>
      </p:pic>
    </p:spTree>
    <p:extLst>
      <p:ext uri="{BB962C8B-B14F-4D97-AF65-F5344CB8AC3E}">
        <p14:creationId xmlns:p14="http://schemas.microsoft.com/office/powerpoint/2010/main" val="2812929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457200" y="228600"/>
            <a:ext cx="8229600" cy="1143000"/>
          </a:xfrm>
          <a:prstGeom prst="rect">
            <a:avLst/>
          </a:prstGeom>
          <a:noFill/>
          <a:ln>
            <a:noFill/>
          </a:ln>
          <a:effectLst>
            <a:outerShdw dist="35921" dir="2700000" algn="ctr" rotWithShape="0">
              <a:srgbClr val="B2B2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dirty="0">
                <a:solidFill>
                  <a:srgbClr val="003399"/>
                </a:solidFill>
                <a:latin typeface="Arial"/>
                <a:ea typeface="Arial"/>
                <a:cs typeface="Arial"/>
                <a:sym typeface="Arial"/>
              </a:rPr>
              <a:t>Homework: Pump it Up!</a:t>
            </a:r>
            <a:endParaRPr sz="4000" b="1" i="0" u="none" strike="noStrike" cap="none" dirty="0">
              <a:solidFill>
                <a:srgbClr val="003399"/>
              </a:solidFill>
              <a:latin typeface="Arial"/>
              <a:ea typeface="Arial"/>
              <a:cs typeface="Arial"/>
              <a:sym typeface="Arial"/>
            </a:endParaRPr>
          </a:p>
        </p:txBody>
      </p:sp>
      <p:sp>
        <p:nvSpPr>
          <p:cNvPr id="2" name="TextBox 1">
            <a:extLst>
              <a:ext uri="{FF2B5EF4-FFF2-40B4-BE49-F238E27FC236}">
                <a16:creationId xmlns:a16="http://schemas.microsoft.com/office/drawing/2014/main" id="{3D5837E8-096F-428F-A65A-D7AFC7055A21}"/>
              </a:ext>
            </a:extLst>
          </p:cNvPr>
          <p:cNvSpPr txBox="1"/>
          <p:nvPr/>
        </p:nvSpPr>
        <p:spPr>
          <a:xfrm>
            <a:off x="773724" y="1579941"/>
            <a:ext cx="7948246" cy="646331"/>
          </a:xfrm>
          <a:prstGeom prst="rect">
            <a:avLst/>
          </a:prstGeom>
          <a:noFill/>
        </p:spPr>
        <p:txBody>
          <a:bodyPr wrap="square" rtlCol="0">
            <a:spAutoFit/>
          </a:bodyPr>
          <a:lstStyle/>
          <a:p>
            <a:pPr algn="ctr"/>
            <a:r>
              <a:rPr lang="en-US" sz="3600" b="1" dirty="0">
                <a:solidFill>
                  <a:srgbClr val="003399"/>
                </a:solidFill>
                <a:effectLst>
                  <a:outerShdw blurRad="38100" dist="38100" dir="2700000" algn="tl">
                    <a:srgbClr val="000000">
                      <a:alpha val="43137"/>
                    </a:srgbClr>
                  </a:outerShdw>
                </a:effectLst>
              </a:rPr>
              <a:t>Build Your Design and Test It</a:t>
            </a:r>
          </a:p>
        </p:txBody>
      </p:sp>
      <p:pic>
        <p:nvPicPr>
          <p:cNvPr id="6" name="Picture 5" descr="A picture containing indoor, table, plastic, wall&#10;&#10;Description automatically generated">
            <a:extLst>
              <a:ext uri="{FF2B5EF4-FFF2-40B4-BE49-F238E27FC236}">
                <a16:creationId xmlns:a16="http://schemas.microsoft.com/office/drawing/2014/main" id="{81D0EE3D-8B96-4EE5-9675-FAC87BF8EA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51" b="3333"/>
          <a:stretch/>
        </p:blipFill>
        <p:spPr>
          <a:xfrm>
            <a:off x="1248509" y="2649940"/>
            <a:ext cx="6049108" cy="3838858"/>
          </a:xfrm>
          <a:prstGeom prst="rect">
            <a:avLst/>
          </a:prstGeom>
        </p:spPr>
      </p:pic>
    </p:spTree>
    <p:extLst>
      <p:ext uri="{BB962C8B-B14F-4D97-AF65-F5344CB8AC3E}">
        <p14:creationId xmlns:p14="http://schemas.microsoft.com/office/powerpoint/2010/main" val="727791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20"/>
            <a:ext cx="8462742" cy="1280998"/>
          </a:xfrm>
        </p:spPr>
        <p:txBody>
          <a:bodyPr/>
          <a:lstStyle/>
          <a:p>
            <a:r>
              <a:rPr lang="en-US" sz="3600" dirty="0"/>
              <a:t>EDP Process Reflection</a:t>
            </a:r>
            <a:endParaRPr lang="en-US" sz="3600" b="0" dirty="0"/>
          </a:p>
        </p:txBody>
      </p:sp>
      <p:sp>
        <p:nvSpPr>
          <p:cNvPr id="3" name="Text Placeholder 2"/>
          <p:cNvSpPr>
            <a:spLocks noGrp="1"/>
          </p:cNvSpPr>
          <p:nvPr>
            <p:ph type="body" idx="1"/>
          </p:nvPr>
        </p:nvSpPr>
        <p:spPr>
          <a:xfrm>
            <a:off x="457200" y="1436351"/>
            <a:ext cx="8229600" cy="4526100"/>
          </a:xfrm>
        </p:spPr>
        <p:txBody>
          <a:bodyPr/>
          <a:lstStyle/>
          <a:p>
            <a:pPr lvl="1"/>
            <a:r>
              <a:rPr lang="en-US" b="1" dirty="0"/>
              <a:t>What could you have done better and where in the EDP process would that happen? There may be several areas. List all you think of.</a:t>
            </a:r>
            <a:endParaRPr lang="en-US" dirty="0"/>
          </a:p>
          <a:p>
            <a:pPr lvl="1"/>
            <a:r>
              <a:rPr lang="en-US" b="1" dirty="0"/>
              <a:t>How did the criteria and constraints impact your thinking?</a:t>
            </a:r>
            <a:endParaRPr lang="en-US" dirty="0"/>
          </a:p>
          <a:p>
            <a:pPr lvl="1"/>
            <a:r>
              <a:rPr lang="en-US" b="1" dirty="0"/>
              <a:t>What do you wish you could have done differently before beginning your model?</a:t>
            </a:r>
            <a:endParaRPr lang="en-US" dirty="0"/>
          </a:p>
          <a:p>
            <a:pPr lvl="1"/>
            <a:r>
              <a:rPr lang="en-US" b="1" dirty="0"/>
              <a:t>What other materials would you have liked to have had available to work with?</a:t>
            </a:r>
            <a:endParaRPr lang="en-US" dirty="0"/>
          </a:p>
          <a:p>
            <a:endParaRPr lang="en-US" dirty="0"/>
          </a:p>
        </p:txBody>
      </p:sp>
    </p:spTree>
    <p:extLst>
      <p:ext uri="{BB962C8B-B14F-4D97-AF65-F5344CB8AC3E}">
        <p14:creationId xmlns:p14="http://schemas.microsoft.com/office/powerpoint/2010/main" val="262853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457200" y="228600"/>
            <a:ext cx="8229600" cy="1143000"/>
          </a:xfrm>
          <a:prstGeom prst="rect">
            <a:avLst/>
          </a:prstGeom>
          <a:noFill/>
          <a:ln>
            <a:noFill/>
          </a:ln>
          <a:effectLst>
            <a:outerShdw dist="35921" dir="2700000" algn="ctr" rotWithShape="0">
              <a:srgbClr val="B2B2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dirty="0">
                <a:solidFill>
                  <a:srgbClr val="003399"/>
                </a:solidFill>
                <a:latin typeface="Arial"/>
                <a:ea typeface="Arial"/>
                <a:cs typeface="Arial"/>
                <a:sym typeface="Arial"/>
              </a:rPr>
              <a:t>Pump it Up!</a:t>
            </a:r>
            <a:endParaRPr sz="4000" b="1" i="0" u="none" strike="noStrike" cap="none" dirty="0">
              <a:solidFill>
                <a:srgbClr val="003399"/>
              </a:solidFill>
              <a:latin typeface="Arial"/>
              <a:ea typeface="Arial"/>
              <a:cs typeface="Arial"/>
              <a:sym typeface="Arial"/>
            </a:endParaRPr>
          </a:p>
        </p:txBody>
      </p:sp>
      <p:sp>
        <p:nvSpPr>
          <p:cNvPr id="2" name="TextBox 1">
            <a:extLst>
              <a:ext uri="{FF2B5EF4-FFF2-40B4-BE49-F238E27FC236}">
                <a16:creationId xmlns:a16="http://schemas.microsoft.com/office/drawing/2014/main" id="{3D5837E8-096F-428F-A65A-D7AFC7055A21}"/>
              </a:ext>
            </a:extLst>
          </p:cNvPr>
          <p:cNvSpPr txBox="1"/>
          <p:nvPr/>
        </p:nvSpPr>
        <p:spPr>
          <a:xfrm>
            <a:off x="457200" y="1579941"/>
            <a:ext cx="8264770" cy="646331"/>
          </a:xfrm>
          <a:prstGeom prst="rect">
            <a:avLst/>
          </a:prstGeom>
          <a:noFill/>
        </p:spPr>
        <p:txBody>
          <a:bodyPr wrap="square" rtlCol="0">
            <a:spAutoFit/>
          </a:bodyPr>
          <a:lstStyle/>
          <a:p>
            <a:pPr algn="ctr"/>
            <a:r>
              <a:rPr lang="en-US" sz="3600" b="1" dirty="0">
                <a:solidFill>
                  <a:srgbClr val="003399"/>
                </a:solidFill>
                <a:effectLst>
                  <a:outerShdw blurRad="38100" dist="38100" dir="2700000" algn="tl">
                    <a:srgbClr val="000000">
                      <a:alpha val="43137"/>
                    </a:srgbClr>
                  </a:outerShdw>
                </a:effectLst>
              </a:rPr>
              <a:t>What Does Your System Look Like?</a:t>
            </a:r>
          </a:p>
        </p:txBody>
      </p:sp>
      <p:pic>
        <p:nvPicPr>
          <p:cNvPr id="7" name="Picture 6" descr="A picture containing wall, indoor, table, floor&#10;&#10;Description automatically generated">
            <a:extLst>
              <a:ext uri="{FF2B5EF4-FFF2-40B4-BE49-F238E27FC236}">
                <a16:creationId xmlns:a16="http://schemas.microsoft.com/office/drawing/2014/main" id="{FF085631-A713-4835-BEE9-B4F30F1C30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820"/>
          <a:stretch/>
        </p:blipFill>
        <p:spPr>
          <a:xfrm>
            <a:off x="17585" y="3660274"/>
            <a:ext cx="9144000" cy="3235569"/>
          </a:xfrm>
          <a:prstGeom prst="rect">
            <a:avLst/>
          </a:prstGeom>
        </p:spPr>
      </p:pic>
    </p:spTree>
    <p:extLst>
      <p:ext uri="{BB962C8B-B14F-4D97-AF65-F5344CB8AC3E}">
        <p14:creationId xmlns:p14="http://schemas.microsoft.com/office/powerpoint/2010/main" val="10030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457200" y="228600"/>
            <a:ext cx="8229600" cy="1143000"/>
          </a:xfrm>
          <a:prstGeom prst="rect">
            <a:avLst/>
          </a:prstGeom>
          <a:noFill/>
          <a:ln>
            <a:noFill/>
          </a:ln>
          <a:effectLst>
            <a:outerShdw dist="35921" dir="2700000" algn="ctr" rotWithShape="0">
              <a:srgbClr val="B2B2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dirty="0">
                <a:solidFill>
                  <a:srgbClr val="003399"/>
                </a:solidFill>
                <a:latin typeface="Arial"/>
                <a:ea typeface="Arial"/>
                <a:cs typeface="Arial"/>
                <a:sym typeface="Arial"/>
              </a:rPr>
              <a:t>Pump it Up!</a:t>
            </a:r>
            <a:endParaRPr sz="4000" b="1" i="0" u="none" strike="noStrike" cap="none" dirty="0">
              <a:solidFill>
                <a:srgbClr val="003399"/>
              </a:solidFill>
              <a:latin typeface="Arial"/>
              <a:ea typeface="Arial"/>
              <a:cs typeface="Arial"/>
              <a:sym typeface="Arial"/>
            </a:endParaRPr>
          </a:p>
        </p:txBody>
      </p:sp>
      <p:sp>
        <p:nvSpPr>
          <p:cNvPr id="2" name="TextBox 1">
            <a:extLst>
              <a:ext uri="{FF2B5EF4-FFF2-40B4-BE49-F238E27FC236}">
                <a16:creationId xmlns:a16="http://schemas.microsoft.com/office/drawing/2014/main" id="{3D5837E8-096F-428F-A65A-D7AFC7055A21}"/>
              </a:ext>
            </a:extLst>
          </p:cNvPr>
          <p:cNvSpPr txBox="1"/>
          <p:nvPr/>
        </p:nvSpPr>
        <p:spPr>
          <a:xfrm>
            <a:off x="457200" y="1579941"/>
            <a:ext cx="8264770" cy="646331"/>
          </a:xfrm>
          <a:prstGeom prst="rect">
            <a:avLst/>
          </a:prstGeom>
          <a:noFill/>
        </p:spPr>
        <p:txBody>
          <a:bodyPr wrap="square" rtlCol="0">
            <a:spAutoFit/>
          </a:bodyPr>
          <a:lstStyle/>
          <a:p>
            <a:pPr algn="ctr"/>
            <a:r>
              <a:rPr lang="en-US" sz="3600" b="1" dirty="0">
                <a:solidFill>
                  <a:srgbClr val="003399"/>
                </a:solidFill>
                <a:effectLst>
                  <a:outerShdw blurRad="38100" dist="38100" dir="2700000" algn="tl">
                    <a:srgbClr val="000000">
                      <a:alpha val="43137"/>
                    </a:srgbClr>
                  </a:outerShdw>
                </a:effectLst>
              </a:rPr>
              <a:t>What Does Your System Look Like?</a:t>
            </a:r>
          </a:p>
        </p:txBody>
      </p:sp>
      <p:grpSp>
        <p:nvGrpSpPr>
          <p:cNvPr id="3" name="Group 2">
            <a:extLst>
              <a:ext uri="{FF2B5EF4-FFF2-40B4-BE49-F238E27FC236}">
                <a16:creationId xmlns:a16="http://schemas.microsoft.com/office/drawing/2014/main" id="{A09D29ED-57FE-499F-9D1B-BDA610A6053E}"/>
              </a:ext>
            </a:extLst>
          </p:cNvPr>
          <p:cNvGrpSpPr/>
          <p:nvPr/>
        </p:nvGrpSpPr>
        <p:grpSpPr>
          <a:xfrm>
            <a:off x="0" y="2434613"/>
            <a:ext cx="9267543" cy="2731185"/>
            <a:chOff x="0" y="2434613"/>
            <a:chExt cx="9267543" cy="2731185"/>
          </a:xfrm>
        </p:grpSpPr>
        <p:pic>
          <p:nvPicPr>
            <p:cNvPr id="5" name="Picture 4" descr="A picture containing indoor, floor, wall&#10;&#10;Description automatically generated">
              <a:extLst>
                <a:ext uri="{FF2B5EF4-FFF2-40B4-BE49-F238E27FC236}">
                  <a16:creationId xmlns:a16="http://schemas.microsoft.com/office/drawing/2014/main" id="{FE45888F-46F5-4DEA-B75E-42415CED10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91" t="30000" b="19487"/>
            <a:stretch/>
          </p:blipFill>
          <p:spPr>
            <a:xfrm>
              <a:off x="0" y="2865817"/>
              <a:ext cx="4062041" cy="2299981"/>
            </a:xfrm>
            <a:prstGeom prst="rect">
              <a:avLst/>
            </a:prstGeom>
          </p:spPr>
        </p:pic>
        <p:pic>
          <p:nvPicPr>
            <p:cNvPr id="8" name="Picture 7" descr="A picture containing green, indoor, wall, floor&#10;&#10;Description automatically generated">
              <a:extLst>
                <a:ext uri="{FF2B5EF4-FFF2-40B4-BE49-F238E27FC236}">
                  <a16:creationId xmlns:a16="http://schemas.microsoft.com/office/drawing/2014/main" id="{AE1693E4-E565-4320-A03B-2C870974785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20000" b="13846"/>
            <a:stretch/>
          </p:blipFill>
          <p:spPr>
            <a:xfrm>
              <a:off x="3798272" y="2434613"/>
              <a:ext cx="5469271" cy="2713600"/>
            </a:xfrm>
            <a:prstGeom prst="rect">
              <a:avLst/>
            </a:prstGeom>
          </p:spPr>
        </p:pic>
      </p:grpSp>
    </p:spTree>
    <p:extLst>
      <p:ext uri="{BB962C8B-B14F-4D97-AF65-F5344CB8AC3E}">
        <p14:creationId xmlns:p14="http://schemas.microsoft.com/office/powerpoint/2010/main" val="210655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Creighton Superintendent</a:t>
            </a:r>
          </a:p>
        </p:txBody>
      </p:sp>
      <p:sp>
        <p:nvSpPr>
          <p:cNvPr id="3" name="Text Placeholder 2"/>
          <p:cNvSpPr>
            <a:spLocks noGrp="1"/>
          </p:cNvSpPr>
          <p:nvPr>
            <p:ph type="body" idx="1"/>
          </p:nvPr>
        </p:nvSpPr>
        <p:spPr/>
        <p:txBody>
          <a:bodyPr/>
          <a:lstStyle/>
          <a:p>
            <a:endParaRPr lang="en-US"/>
          </a:p>
        </p:txBody>
      </p:sp>
      <p:pic>
        <p:nvPicPr>
          <p:cNvPr id="4" name="VID_20200131_1114063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8663" y="1371600"/>
            <a:ext cx="8452804" cy="4754702"/>
          </a:xfrm>
          <a:prstGeom prst="rect">
            <a:avLst/>
          </a:prstGeom>
        </p:spPr>
      </p:pic>
    </p:spTree>
    <p:extLst>
      <p:ext uri="{BB962C8B-B14F-4D97-AF65-F5344CB8AC3E}">
        <p14:creationId xmlns:p14="http://schemas.microsoft.com/office/powerpoint/2010/main" val="1659676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0" y="447713"/>
            <a:ext cx="4015154" cy="1143000"/>
          </a:xfrm>
          <a:prstGeom prst="rect">
            <a:avLst/>
          </a:prstGeom>
          <a:noFill/>
          <a:ln>
            <a:noFill/>
          </a:ln>
          <a:effectLst>
            <a:outerShdw dist="35921" dir="2700000" algn="ctr" rotWithShape="0">
              <a:srgbClr val="B2B2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dirty="0">
                <a:solidFill>
                  <a:srgbClr val="2D2D8A"/>
                </a:solidFill>
                <a:latin typeface="Arial"/>
                <a:ea typeface="Arial"/>
                <a:cs typeface="Arial"/>
                <a:sym typeface="Arial"/>
              </a:rPr>
              <a:t>Colorado River Watershed </a:t>
            </a:r>
            <a:endParaRPr dirty="0"/>
          </a:p>
        </p:txBody>
      </p:sp>
      <p:sp>
        <p:nvSpPr>
          <p:cNvPr id="89" name="Google Shape;89;p17"/>
          <p:cNvSpPr txBox="1">
            <a:spLocks noGrp="1"/>
          </p:cNvSpPr>
          <p:nvPr>
            <p:ph type="body" idx="1"/>
          </p:nvPr>
        </p:nvSpPr>
        <p:spPr>
          <a:xfrm>
            <a:off x="546971" y="1780518"/>
            <a:ext cx="3567830" cy="4338928"/>
          </a:xfrm>
          <a:prstGeom prst="rect">
            <a:avLst/>
          </a:prstGeom>
          <a:noFill/>
          <a:ln>
            <a:noFill/>
          </a:ln>
        </p:spPr>
        <p:txBody>
          <a:bodyPr spcFirstLastPara="1" wrap="square" lIns="91425" tIns="45700" rIns="91425" bIns="45700" anchor="t" anchorCtr="0">
            <a:noAutofit/>
          </a:bodyPr>
          <a:lstStyle/>
          <a:p>
            <a:pPr marL="0" lvl="0" indent="0">
              <a:spcBef>
                <a:spcPts val="0"/>
              </a:spcBef>
              <a:buSzPts val="2400"/>
              <a:buNone/>
            </a:pPr>
            <a:r>
              <a:rPr lang="en-US" sz="3200" dirty="0"/>
              <a:t>What is the major force acting upon this watershed?</a:t>
            </a:r>
          </a:p>
        </p:txBody>
      </p:sp>
      <p:pic>
        <p:nvPicPr>
          <p:cNvPr id="90" name="Google Shape;90;p17" descr="Image result for colorado river watershed map"/>
          <p:cNvPicPr preferRelativeResize="0"/>
          <p:nvPr/>
        </p:nvPicPr>
        <p:blipFill rotWithShape="1">
          <a:blip r:embed="rId3">
            <a:alphaModFix/>
          </a:blip>
          <a:srcRect/>
          <a:stretch/>
        </p:blipFill>
        <p:spPr>
          <a:xfrm>
            <a:off x="4114801" y="257908"/>
            <a:ext cx="4959238" cy="6465277"/>
          </a:xfrm>
          <a:prstGeom prst="rect">
            <a:avLst/>
          </a:prstGeom>
          <a:noFill/>
          <a:ln>
            <a:noFill/>
          </a:ln>
        </p:spPr>
      </p:pic>
    </p:spTree>
    <p:extLst>
      <p:ext uri="{BB962C8B-B14F-4D97-AF65-F5344CB8AC3E}">
        <p14:creationId xmlns:p14="http://schemas.microsoft.com/office/powerpoint/2010/main" val="192744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Creighton</a:t>
            </a:r>
          </a:p>
        </p:txBody>
      </p:sp>
      <p:sp>
        <p:nvSpPr>
          <p:cNvPr id="3" name="Text Placeholder 2"/>
          <p:cNvSpPr>
            <a:spLocks noGrp="1"/>
          </p:cNvSpPr>
          <p:nvPr>
            <p:ph type="body" idx="1"/>
          </p:nvPr>
        </p:nvSpPr>
        <p:spPr/>
        <p:txBody>
          <a:bodyPr/>
          <a:lstStyle/>
          <a:p>
            <a:endParaRPr lang="en-US" dirty="0"/>
          </a:p>
        </p:txBody>
      </p:sp>
      <p:pic>
        <p:nvPicPr>
          <p:cNvPr id="4" name="VID_20200131_1123037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318" y="1371600"/>
            <a:ext cx="8211364" cy="4618892"/>
          </a:xfrm>
          <a:prstGeom prst="rect">
            <a:avLst/>
          </a:prstGeom>
        </p:spPr>
      </p:pic>
    </p:spTree>
    <p:extLst>
      <p:ext uri="{BB962C8B-B14F-4D97-AF65-F5344CB8AC3E}">
        <p14:creationId xmlns:p14="http://schemas.microsoft.com/office/powerpoint/2010/main" val="3864714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92F8C-D9AF-4250-8E7C-8EBD7326212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84801" y="1939184"/>
            <a:ext cx="6174398" cy="4305614"/>
          </a:xfrm>
          <a:prstGeom prst="rect">
            <a:avLst/>
          </a:prstGeom>
        </p:spPr>
      </p:pic>
      <p:sp>
        <p:nvSpPr>
          <p:cNvPr id="3" name="Rectangle 2">
            <a:extLst>
              <a:ext uri="{FF2B5EF4-FFF2-40B4-BE49-F238E27FC236}">
                <a16:creationId xmlns:a16="http://schemas.microsoft.com/office/drawing/2014/main" id="{DC65689C-FD53-4ED1-A57D-48BEFAC4D71C}"/>
              </a:ext>
            </a:extLst>
          </p:cNvPr>
          <p:cNvSpPr/>
          <p:nvPr/>
        </p:nvSpPr>
        <p:spPr>
          <a:xfrm>
            <a:off x="228600" y="6350306"/>
            <a:ext cx="8686800" cy="369332"/>
          </a:xfrm>
          <a:prstGeom prst="rect">
            <a:avLst/>
          </a:prstGeom>
        </p:spPr>
        <p:txBody>
          <a:bodyPr wrap="square">
            <a:spAutoFit/>
          </a:bodyPr>
          <a:lstStyle/>
          <a:p>
            <a:r>
              <a:rPr lang="en-US" dirty="0"/>
              <a:t>https://www.cap-az.com/public/blog/993-water-brought-to-you-by-central-arizona-project</a:t>
            </a:r>
          </a:p>
        </p:txBody>
      </p:sp>
      <p:sp>
        <p:nvSpPr>
          <p:cNvPr id="5" name="TextBox 4">
            <a:extLst>
              <a:ext uri="{FF2B5EF4-FFF2-40B4-BE49-F238E27FC236}">
                <a16:creationId xmlns:a16="http://schemas.microsoft.com/office/drawing/2014/main" id="{7BEC4850-07EC-4F49-9407-0A1637DFB2E7}"/>
              </a:ext>
            </a:extLst>
          </p:cNvPr>
          <p:cNvSpPr txBox="1"/>
          <p:nvPr/>
        </p:nvSpPr>
        <p:spPr>
          <a:xfrm>
            <a:off x="601244" y="290366"/>
            <a:ext cx="7941512" cy="1261884"/>
          </a:xfrm>
          <a:prstGeom prst="rect">
            <a:avLst/>
          </a:prstGeom>
          <a:noFill/>
        </p:spPr>
        <p:txBody>
          <a:bodyPr wrap="square" rtlCol="0">
            <a:spAutoFit/>
          </a:bodyPr>
          <a:lstStyle/>
          <a:p>
            <a:pPr algn="ctr"/>
            <a:r>
              <a:rPr lang="en-US" sz="4400" b="1" dirty="0">
                <a:solidFill>
                  <a:srgbClr val="003399"/>
                </a:solidFill>
                <a:effectLst>
                  <a:outerShdw blurRad="38100" dist="38100" dir="2700000" algn="tl">
                    <a:srgbClr val="000000">
                      <a:alpha val="43137"/>
                    </a:srgbClr>
                  </a:outerShdw>
                </a:effectLst>
              </a:rPr>
              <a:t>HINT</a:t>
            </a:r>
          </a:p>
          <a:p>
            <a:pPr algn="ctr"/>
            <a:r>
              <a:rPr lang="en-US" sz="3200" b="1" dirty="0">
                <a:solidFill>
                  <a:srgbClr val="003399"/>
                </a:solidFill>
                <a:effectLst>
                  <a:outerShdw blurRad="38100" dist="38100" dir="2700000" algn="tl">
                    <a:srgbClr val="000000">
                      <a:alpha val="43137"/>
                    </a:srgbClr>
                  </a:outerShdw>
                </a:effectLst>
              </a:rPr>
              <a:t>What happens in between pumping stations?</a:t>
            </a:r>
          </a:p>
        </p:txBody>
      </p:sp>
    </p:spTree>
    <p:extLst>
      <p:ext uri="{BB962C8B-B14F-4D97-AF65-F5344CB8AC3E}">
        <p14:creationId xmlns:p14="http://schemas.microsoft.com/office/powerpoint/2010/main" val="115078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F199B9-15E5-4BAD-9730-31F98177AC6F}"/>
              </a:ext>
            </a:extLst>
          </p:cNvPr>
          <p:cNvSpPr/>
          <p:nvPr/>
        </p:nvSpPr>
        <p:spPr>
          <a:xfrm>
            <a:off x="624254" y="1617784"/>
            <a:ext cx="7895491" cy="4741041"/>
          </a:xfrm>
          <a:prstGeom prst="rect">
            <a:avLst/>
          </a:prstGeom>
        </p:spPr>
        <p:txBody>
          <a:bodyPr wrap="square">
            <a:spAutoFit/>
          </a:bodyPr>
          <a:lstStyle/>
          <a:p>
            <a:pPr marL="342900" marR="0" lvl="0" indent="-342900">
              <a:lnSpc>
                <a:spcPct val="115000"/>
              </a:lnSpc>
              <a:spcBef>
                <a:spcPts val="0"/>
              </a:spcBef>
              <a:spcAft>
                <a:spcPts val="1000"/>
              </a:spcAft>
              <a:buFont typeface="+mj-lt"/>
              <a:buAutoNum type="arabicPeriod"/>
            </a:pPr>
            <a:r>
              <a:rPr lang="en-US" sz="2800" b="1" dirty="0">
                <a:solidFill>
                  <a:srgbClr val="003399"/>
                </a:solidFill>
                <a:ea typeface="Calibri" panose="020F0502020204030204" pitchFamily="34" charset="0"/>
              </a:rPr>
              <a:t>Explain the difficulties you encountered with moving water uphill and how you solved them.</a:t>
            </a:r>
          </a:p>
          <a:p>
            <a:pPr marL="342900" marR="0" lvl="0" indent="-342900">
              <a:lnSpc>
                <a:spcPct val="115000"/>
              </a:lnSpc>
              <a:spcBef>
                <a:spcPts val="0"/>
              </a:spcBef>
              <a:spcAft>
                <a:spcPts val="1000"/>
              </a:spcAft>
              <a:buFont typeface="+mj-lt"/>
              <a:buAutoNum type="arabicPeriod"/>
            </a:pPr>
            <a:r>
              <a:rPr lang="en-US" sz="2800" b="1" dirty="0">
                <a:solidFill>
                  <a:srgbClr val="003399"/>
                </a:solidFill>
              </a:rPr>
              <a:t>Reflect on the usefulness of the engineering design process in solving this problem. Be specific.</a:t>
            </a:r>
          </a:p>
          <a:p>
            <a:pPr marL="342900" indent="-342900">
              <a:lnSpc>
                <a:spcPct val="115000"/>
              </a:lnSpc>
              <a:spcAft>
                <a:spcPts val="1000"/>
              </a:spcAft>
              <a:buFont typeface="+mj-lt"/>
              <a:buAutoNum type="arabicPeriod"/>
            </a:pPr>
            <a:r>
              <a:rPr lang="en-US" sz="2800" b="1" dirty="0">
                <a:solidFill>
                  <a:srgbClr val="003399"/>
                </a:solidFill>
              </a:rPr>
              <a:t>Relate your experience in designing this system to the problem(s) that engineers might have encountered in designing the CAP system.</a:t>
            </a:r>
          </a:p>
          <a:p>
            <a:pPr marL="342900" marR="0" lvl="0" indent="-342900">
              <a:lnSpc>
                <a:spcPct val="115000"/>
              </a:lnSpc>
              <a:spcBef>
                <a:spcPts val="0"/>
              </a:spcBef>
              <a:spcAft>
                <a:spcPts val="1000"/>
              </a:spcAft>
              <a:buFont typeface="+mj-lt"/>
              <a:buAutoNum type="arabicPeriod"/>
            </a:pPr>
            <a:endParaRPr lang="en-US" dirty="0">
              <a:solidFill>
                <a:srgbClr val="000000"/>
              </a:solidFill>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3F5A1EF3-73EF-45D5-A18B-F9443B046117}"/>
              </a:ext>
            </a:extLst>
          </p:cNvPr>
          <p:cNvSpPr txBox="1"/>
          <p:nvPr/>
        </p:nvSpPr>
        <p:spPr>
          <a:xfrm>
            <a:off x="624254" y="499175"/>
            <a:ext cx="6268915" cy="707886"/>
          </a:xfrm>
          <a:prstGeom prst="rect">
            <a:avLst/>
          </a:prstGeom>
          <a:noFill/>
        </p:spPr>
        <p:txBody>
          <a:bodyPr wrap="square" rtlCol="0">
            <a:spAutoFit/>
          </a:bodyPr>
          <a:lstStyle/>
          <a:p>
            <a:r>
              <a:rPr lang="en-US" sz="4000" b="1" dirty="0">
                <a:solidFill>
                  <a:srgbClr val="003399"/>
                </a:solidFill>
                <a:effectLst>
                  <a:outerShdw blurRad="38100" dist="38100" dir="2700000" algn="tl">
                    <a:srgbClr val="000000">
                      <a:alpha val="43137"/>
                    </a:srgbClr>
                  </a:outerShdw>
                </a:effectLst>
              </a:rPr>
              <a:t>What Did You Learn?</a:t>
            </a:r>
          </a:p>
        </p:txBody>
      </p:sp>
    </p:spTree>
    <p:extLst>
      <p:ext uri="{BB962C8B-B14F-4D97-AF65-F5344CB8AC3E}">
        <p14:creationId xmlns:p14="http://schemas.microsoft.com/office/powerpoint/2010/main" val="2840885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can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6" y="200635"/>
            <a:ext cx="5363308" cy="4151200"/>
          </a:xfrm>
          <a:prstGeom prst="rect">
            <a:avLst/>
          </a:prstGeom>
        </p:spPr>
      </p:pic>
      <p:pic>
        <p:nvPicPr>
          <p:cNvPr id="4" name="Google Shape;126;p21"/>
          <p:cNvPicPr preferRelativeResize="0"/>
          <p:nvPr/>
        </p:nvPicPr>
        <p:blipFill rotWithShape="1">
          <a:blip r:embed="rId4">
            <a:alphaModFix/>
          </a:blip>
          <a:srcRect/>
          <a:stretch/>
        </p:blipFill>
        <p:spPr>
          <a:xfrm>
            <a:off x="4964723" y="1654495"/>
            <a:ext cx="4038600" cy="5048250"/>
          </a:xfrm>
          <a:prstGeom prst="rect">
            <a:avLst/>
          </a:prstGeom>
          <a:noFill/>
          <a:ln>
            <a:noFill/>
          </a:ln>
        </p:spPr>
      </p:pic>
      <p:sp>
        <p:nvSpPr>
          <p:cNvPr id="5" name="TextBox 4"/>
          <p:cNvSpPr txBox="1"/>
          <p:nvPr/>
        </p:nvSpPr>
        <p:spPr>
          <a:xfrm>
            <a:off x="586154" y="5082009"/>
            <a:ext cx="3598984" cy="1200329"/>
          </a:xfrm>
          <a:prstGeom prst="rect">
            <a:avLst/>
          </a:prstGeom>
          <a:noFill/>
        </p:spPr>
        <p:txBody>
          <a:bodyPr wrap="square" rtlCol="0">
            <a:spAutoFit/>
          </a:bodyPr>
          <a:lstStyle/>
          <a:p>
            <a:r>
              <a:rPr lang="en-US" sz="2400" b="1" dirty="0">
                <a:solidFill>
                  <a:srgbClr val="003399"/>
                </a:solidFill>
              </a:rPr>
              <a:t>How does the CAP get water to us?</a:t>
            </a:r>
          </a:p>
          <a:p>
            <a:r>
              <a:rPr lang="en-US" sz="2400" b="1" dirty="0">
                <a:solidFill>
                  <a:srgbClr val="003399"/>
                </a:solidFill>
              </a:rPr>
              <a:t> </a:t>
            </a:r>
          </a:p>
        </p:txBody>
      </p:sp>
    </p:spTree>
    <p:extLst>
      <p:ext uri="{BB962C8B-B14F-4D97-AF65-F5344CB8AC3E}">
        <p14:creationId xmlns:p14="http://schemas.microsoft.com/office/powerpoint/2010/main" val="383637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2" descr="Related image"/>
          <p:cNvPicPr preferRelativeResize="0"/>
          <p:nvPr/>
        </p:nvPicPr>
        <p:blipFill rotWithShape="1">
          <a:blip r:embed="rId3">
            <a:alphaModFix/>
          </a:blip>
          <a:srcRect l="837" t="3260" r="12245" b="7301"/>
          <a:stretch/>
        </p:blipFill>
        <p:spPr>
          <a:xfrm>
            <a:off x="703385" y="35170"/>
            <a:ext cx="8398411" cy="6689187"/>
          </a:xfrm>
          <a:prstGeom prst="rect">
            <a:avLst/>
          </a:prstGeom>
          <a:noFill/>
          <a:ln>
            <a:noFill/>
          </a:ln>
        </p:spPr>
      </p:pic>
      <p:sp>
        <p:nvSpPr>
          <p:cNvPr id="135" name="Google Shape;135;p22"/>
          <p:cNvSpPr/>
          <p:nvPr/>
        </p:nvSpPr>
        <p:spPr>
          <a:xfrm>
            <a:off x="7061982" y="35170"/>
            <a:ext cx="2039814" cy="1090245"/>
          </a:xfrm>
          <a:prstGeom prst="rect">
            <a:avLst/>
          </a:prstGeom>
          <a:solidFill>
            <a:srgbClr val="F5CB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 name="Google Shape;136;p22"/>
          <p:cNvSpPr txBox="1">
            <a:spLocks noGrp="1"/>
          </p:cNvSpPr>
          <p:nvPr>
            <p:ph type="title"/>
          </p:nvPr>
        </p:nvSpPr>
        <p:spPr>
          <a:xfrm>
            <a:off x="5880295" y="397415"/>
            <a:ext cx="3221400" cy="826500"/>
          </a:xfrm>
          <a:prstGeom prst="rect">
            <a:avLst/>
          </a:prstGeom>
          <a:solidFill>
            <a:srgbClr val="F6CC5D">
              <a:alpha val="3686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Central Arizona Project Map</a:t>
            </a:r>
            <a:endParaRPr sz="3200" b="1" i="0" u="none" strike="noStrike" cap="none">
              <a:solidFill>
                <a:schemeClr val="dk1"/>
              </a:solidFill>
              <a:latin typeface="Arial"/>
              <a:ea typeface="Arial"/>
              <a:cs typeface="Arial"/>
              <a:sym typeface="Arial"/>
            </a:endParaRPr>
          </a:p>
        </p:txBody>
      </p:sp>
      <p:grpSp>
        <p:nvGrpSpPr>
          <p:cNvPr id="137" name="Google Shape;137;p22"/>
          <p:cNvGrpSpPr/>
          <p:nvPr/>
        </p:nvGrpSpPr>
        <p:grpSpPr>
          <a:xfrm>
            <a:off x="5880295" y="1487660"/>
            <a:ext cx="3165141" cy="2988757"/>
            <a:chOff x="5880295" y="1487660"/>
            <a:chExt cx="3165141" cy="2988757"/>
          </a:xfrm>
        </p:grpSpPr>
        <p:sp>
          <p:nvSpPr>
            <p:cNvPr id="138" name="Google Shape;138;p22"/>
            <p:cNvSpPr/>
            <p:nvPr/>
          </p:nvSpPr>
          <p:spPr>
            <a:xfrm rot="7540907">
              <a:off x="7073831" y="3479661"/>
              <a:ext cx="1501254" cy="488915"/>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9" name="Google Shape;139;p22" descr="The Picacho Pumping Plant keeps water moving brisquely."/>
            <p:cNvPicPr preferRelativeResize="0"/>
            <p:nvPr/>
          </p:nvPicPr>
          <p:blipFill rotWithShape="1">
            <a:blip r:embed="rId4">
              <a:alphaModFix/>
            </a:blip>
            <a:srcRect/>
            <a:stretch/>
          </p:blipFill>
          <p:spPr>
            <a:xfrm>
              <a:off x="5880295" y="1487660"/>
              <a:ext cx="3165141" cy="2109270"/>
            </a:xfrm>
            <a:prstGeom prst="rect">
              <a:avLst/>
            </a:prstGeom>
            <a:noFill/>
            <a:ln w="9525" cap="flat" cmpd="sng">
              <a:solidFill>
                <a:schemeClr val="dk1"/>
              </a:solidFill>
              <a:prstDash val="solid"/>
              <a:round/>
              <a:headEnd type="none" w="sm" len="sm"/>
              <a:tailEnd type="none" w="sm" len="sm"/>
            </a:ln>
          </p:spPr>
        </p:pic>
      </p:grpSp>
      <p:grpSp>
        <p:nvGrpSpPr>
          <p:cNvPr id="140" name="Google Shape;140;p22"/>
          <p:cNvGrpSpPr/>
          <p:nvPr/>
        </p:nvGrpSpPr>
        <p:grpSpPr>
          <a:xfrm>
            <a:off x="1305031" y="2224338"/>
            <a:ext cx="4247408" cy="3657728"/>
            <a:chOff x="1305031" y="2224338"/>
            <a:chExt cx="4247408" cy="3657728"/>
          </a:xfrm>
        </p:grpSpPr>
        <p:sp>
          <p:nvSpPr>
            <p:cNvPr id="141" name="Google Shape;141;p22"/>
            <p:cNvSpPr/>
            <p:nvPr/>
          </p:nvSpPr>
          <p:spPr>
            <a:xfrm rot="-3191943">
              <a:off x="4156416" y="2727363"/>
              <a:ext cx="1501254" cy="488915"/>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2" name="Google Shape;142;p22" descr="Image result for Central Arizona Project canals"/>
            <p:cNvPicPr preferRelativeResize="0"/>
            <p:nvPr/>
          </p:nvPicPr>
          <p:blipFill rotWithShape="1">
            <a:blip r:embed="rId5">
              <a:alphaModFix/>
            </a:blip>
            <a:srcRect/>
            <a:stretch/>
          </p:blipFill>
          <p:spPr>
            <a:xfrm>
              <a:off x="1305031" y="3484630"/>
              <a:ext cx="3597559" cy="2397436"/>
            </a:xfrm>
            <a:prstGeom prst="rect">
              <a:avLst/>
            </a:prstGeom>
            <a:noFill/>
            <a:ln w="9525" cap="flat" cmpd="sng">
              <a:solidFill>
                <a:schemeClr val="dk1"/>
              </a:solidFill>
              <a:prstDash val="solid"/>
              <a:round/>
              <a:headEnd type="none" w="sm" len="sm"/>
              <a:tailEnd type="none" w="sm" len="sm"/>
            </a:ln>
          </p:spPr>
        </p:pic>
      </p:grpSp>
      <p:grpSp>
        <p:nvGrpSpPr>
          <p:cNvPr id="143" name="Google Shape;143;p22"/>
          <p:cNvGrpSpPr/>
          <p:nvPr/>
        </p:nvGrpSpPr>
        <p:grpSpPr>
          <a:xfrm>
            <a:off x="1200182" y="3178446"/>
            <a:ext cx="6330923" cy="2924658"/>
            <a:chOff x="1200182" y="3178446"/>
            <a:chExt cx="6330923" cy="2924658"/>
          </a:xfrm>
        </p:grpSpPr>
        <p:sp>
          <p:nvSpPr>
            <p:cNvPr id="144" name="Google Shape;144;p22"/>
            <p:cNvSpPr/>
            <p:nvPr/>
          </p:nvSpPr>
          <p:spPr>
            <a:xfrm>
              <a:off x="5338199" y="5614189"/>
              <a:ext cx="2192906" cy="488915"/>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5" name="Google Shape;145;p22" descr="Turnouts like the Schuk Toak Turnout deliver CAP water to destinations on the way to Tucson."/>
            <p:cNvPicPr preferRelativeResize="0"/>
            <p:nvPr/>
          </p:nvPicPr>
          <p:blipFill rotWithShape="1">
            <a:blip r:embed="rId6">
              <a:alphaModFix/>
            </a:blip>
            <a:srcRect/>
            <a:stretch/>
          </p:blipFill>
          <p:spPr>
            <a:xfrm>
              <a:off x="1200182" y="3178446"/>
              <a:ext cx="4352257" cy="2901505"/>
            </a:xfrm>
            <a:prstGeom prst="rect">
              <a:avLst/>
            </a:prstGeom>
            <a:noFill/>
            <a:ln w="9525" cap="flat" cmpd="sng">
              <a:solidFill>
                <a:schemeClr val="dk1"/>
              </a:solidFill>
              <a:prstDash val="solid"/>
              <a:round/>
              <a:headEnd type="none" w="sm" len="sm"/>
              <a:tailEnd type="none" w="sm" len="sm"/>
            </a:ln>
          </p:spPr>
        </p:pic>
      </p:grpSp>
      <p:grpSp>
        <p:nvGrpSpPr>
          <p:cNvPr id="146" name="Google Shape;146;p22"/>
          <p:cNvGrpSpPr/>
          <p:nvPr/>
        </p:nvGrpSpPr>
        <p:grpSpPr>
          <a:xfrm>
            <a:off x="2461910" y="-41036"/>
            <a:ext cx="3883746" cy="2288250"/>
            <a:chOff x="2497804" y="13648"/>
            <a:chExt cx="3883746" cy="2288250"/>
          </a:xfrm>
        </p:grpSpPr>
        <p:sp>
          <p:nvSpPr>
            <p:cNvPr id="147" name="Google Shape;147;p22"/>
            <p:cNvSpPr/>
            <p:nvPr/>
          </p:nvSpPr>
          <p:spPr>
            <a:xfrm rot="7883110">
              <a:off x="2403917" y="1177377"/>
              <a:ext cx="1775847" cy="551831"/>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8" name="Google Shape;148;p22" descr="Related image"/>
            <p:cNvPicPr preferRelativeResize="0"/>
            <p:nvPr/>
          </p:nvPicPr>
          <p:blipFill rotWithShape="1">
            <a:blip r:embed="rId7">
              <a:alphaModFix/>
            </a:blip>
            <a:srcRect l="19502" t="21381"/>
            <a:stretch/>
          </p:blipFill>
          <p:spPr>
            <a:xfrm>
              <a:off x="3183550" y="13648"/>
              <a:ext cx="3198000" cy="2181000"/>
            </a:xfrm>
            <a:prstGeom prst="rect">
              <a:avLst/>
            </a:prstGeom>
            <a:noFill/>
            <a:ln w="9525" cap="flat" cmpd="sng">
              <a:solidFill>
                <a:schemeClr val="dk1"/>
              </a:solidFill>
              <a:prstDash val="solid"/>
              <a:round/>
              <a:headEnd type="none" w="sm" len="sm"/>
              <a:tailEnd type="none" w="sm" len="sm"/>
            </a:ln>
          </p:spPr>
        </p:pic>
      </p:grpSp>
      <p:grpSp>
        <p:nvGrpSpPr>
          <p:cNvPr id="149" name="Google Shape;149;p22"/>
          <p:cNvGrpSpPr/>
          <p:nvPr/>
        </p:nvGrpSpPr>
        <p:grpSpPr>
          <a:xfrm>
            <a:off x="1305025" y="2038575"/>
            <a:ext cx="4575272" cy="3600001"/>
            <a:chOff x="1305025" y="2038575"/>
            <a:chExt cx="4575272" cy="3600001"/>
          </a:xfrm>
        </p:grpSpPr>
        <p:sp>
          <p:nvSpPr>
            <p:cNvPr id="150" name="Google Shape;150;p22"/>
            <p:cNvSpPr/>
            <p:nvPr/>
          </p:nvSpPr>
          <p:spPr>
            <a:xfrm rot="-3191790">
              <a:off x="4484187" y="2541584"/>
              <a:ext cx="1501321" cy="488880"/>
            </a:xfrm>
            <a:prstGeom prst="rightArrow">
              <a:avLst>
                <a:gd name="adj1" fmla="val 57287"/>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1" name="Google Shape;151;p22"/>
            <p:cNvPicPr preferRelativeResize="0"/>
            <p:nvPr/>
          </p:nvPicPr>
          <p:blipFill>
            <a:blip r:embed="rId8">
              <a:alphaModFix/>
            </a:blip>
            <a:stretch>
              <a:fillRect/>
            </a:stretch>
          </p:blipFill>
          <p:spPr>
            <a:xfrm>
              <a:off x="1305025" y="2713925"/>
              <a:ext cx="3655806" cy="2924650"/>
            </a:xfrm>
            <a:prstGeom prst="rect">
              <a:avLst/>
            </a:prstGeom>
            <a:noFill/>
            <a:ln w="9525" cap="flat" cmpd="sng">
              <a:solidFill>
                <a:schemeClr val="dk1"/>
              </a:solidFill>
              <a:prstDash val="solid"/>
              <a:round/>
              <a:headEnd type="none" w="sm" len="sm"/>
              <a:tailEnd type="none" w="sm" len="sm"/>
            </a:ln>
          </p:spPr>
        </p:pic>
      </p:grpSp>
    </p:spTree>
    <p:extLst>
      <p:ext uri="{BB962C8B-B14F-4D97-AF65-F5344CB8AC3E}">
        <p14:creationId xmlns:p14="http://schemas.microsoft.com/office/powerpoint/2010/main" val="22464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animEffect transition="in" filter="fade">
                                      <p:cBhvr>
                                        <p:cTn id="12" dur="500"/>
                                        <p:tgtEl>
                                          <p:spTgt spid="146"/>
                                        </p:tgtEl>
                                      </p:cBhvr>
                                    </p:animEffect>
                                  </p:childTnLst>
                                </p:cTn>
                              </p:par>
                              <p:par>
                                <p:cTn id="13" presetID="10" presetClass="exit" presetSubtype="0" fill="hold" nodeType="withEffect">
                                  <p:stCondLst>
                                    <p:cond delay="0"/>
                                  </p:stCondLst>
                                  <p:childTnLst>
                                    <p:animEffect transition="out" filter="fade">
                                      <p:cBhvr>
                                        <p:cTn id="14" dur="500"/>
                                        <p:tgtEl>
                                          <p:spTgt spid="137"/>
                                        </p:tgtEl>
                                      </p:cBhvr>
                                    </p:animEffect>
                                    <p:set>
                                      <p:cBhvr>
                                        <p:cTn id="15" dur="1" fill="hold">
                                          <p:stCondLst>
                                            <p:cond delay="500"/>
                                          </p:stCondLst>
                                        </p:cTn>
                                        <p:tgtEl>
                                          <p:spTgt spid="13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fade">
                                      <p:cBhvr>
                                        <p:cTn id="20" dur="500"/>
                                        <p:tgtEl>
                                          <p:spTgt spid="140"/>
                                        </p:tgtEl>
                                      </p:cBhvr>
                                    </p:animEffect>
                                  </p:childTnLst>
                                </p:cTn>
                              </p:par>
                              <p:par>
                                <p:cTn id="21" presetID="10" presetClass="exit" presetSubtype="0" fill="hold" nodeType="withEffect">
                                  <p:stCondLst>
                                    <p:cond delay="0"/>
                                  </p:stCondLst>
                                  <p:childTnLst>
                                    <p:animEffect transition="out" filter="fade">
                                      <p:cBhvr>
                                        <p:cTn id="22" dur="500"/>
                                        <p:tgtEl>
                                          <p:spTgt spid="146"/>
                                        </p:tgtEl>
                                      </p:cBhvr>
                                    </p:animEffect>
                                    <p:set>
                                      <p:cBhvr>
                                        <p:cTn id="23" dur="1" fill="hold">
                                          <p:stCondLst>
                                            <p:cond delay="500"/>
                                          </p:stCondLst>
                                        </p:cTn>
                                        <p:tgtEl>
                                          <p:spTgt spid="1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fade">
                                      <p:cBhvr>
                                        <p:cTn id="28" dur="500"/>
                                        <p:tgtEl>
                                          <p:spTgt spid="143"/>
                                        </p:tgtEl>
                                      </p:cBhvr>
                                    </p:animEffect>
                                  </p:childTnLst>
                                </p:cTn>
                              </p:par>
                              <p:par>
                                <p:cTn id="29" presetID="10" presetClass="exit" presetSubtype="0" fill="hold" nodeType="withEffect">
                                  <p:stCondLst>
                                    <p:cond delay="0"/>
                                  </p:stCondLst>
                                  <p:childTnLst>
                                    <p:animEffect transition="out" filter="fade">
                                      <p:cBhvr>
                                        <p:cTn id="30" dur="500"/>
                                        <p:tgtEl>
                                          <p:spTgt spid="140"/>
                                        </p:tgtEl>
                                      </p:cBhvr>
                                    </p:animEffect>
                                    <p:set>
                                      <p:cBhvr>
                                        <p:cTn id="31" dur="1" fill="hold">
                                          <p:stCondLst>
                                            <p:cond delay="500"/>
                                          </p:stCondLst>
                                        </p:cTn>
                                        <p:tgtEl>
                                          <p:spTgt spid="14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3"/>
                                        </p:tgtEl>
                                      </p:cBhvr>
                                    </p:animEffect>
                                    <p:set>
                                      <p:cBhvr>
                                        <p:cTn id="36" dur="1" fill="hold">
                                          <p:stCondLst>
                                            <p:cond delay="500"/>
                                          </p:stCondLst>
                                        </p:cTn>
                                        <p:tgtEl>
                                          <p:spTgt spid="14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9"/>
                                        </p:tgtEl>
                                        <p:attrNameLst>
                                          <p:attrName>style.visibility</p:attrName>
                                        </p:attrNameLst>
                                      </p:cBhvr>
                                      <p:to>
                                        <p:strVal val="visible"/>
                                      </p:to>
                                    </p:set>
                                    <p:animEffect transition="in" filter="fade">
                                      <p:cBhvr>
                                        <p:cTn id="41" dur="1000"/>
                                        <p:tgtEl>
                                          <p:spTgt spid="14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149"/>
                                        </p:tgtEl>
                                      </p:cBhvr>
                                    </p:animEffect>
                                    <p:set>
                                      <p:cBhvr>
                                        <p:cTn id="46" dur="1" fill="hold">
                                          <p:stCondLst>
                                            <p:cond delay="100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E46BD1-E838-4736-86FC-36E700789B1B}"/>
              </a:ext>
            </a:extLst>
          </p:cNvPr>
          <p:cNvSpPr txBox="1"/>
          <p:nvPr/>
        </p:nvSpPr>
        <p:spPr>
          <a:xfrm>
            <a:off x="172616" y="122934"/>
            <a:ext cx="8798768" cy="1200329"/>
          </a:xfrm>
          <a:prstGeom prst="rect">
            <a:avLst/>
          </a:prstGeom>
          <a:noFill/>
        </p:spPr>
        <p:txBody>
          <a:bodyPr wrap="square" rtlCol="0">
            <a:spAutoFit/>
          </a:bodyPr>
          <a:lstStyle/>
          <a:p>
            <a:r>
              <a:rPr lang="en-US" sz="3600" b="1" dirty="0">
                <a:solidFill>
                  <a:srgbClr val="F2624C"/>
                </a:solidFill>
                <a:effectLst>
                  <a:outerShdw blurRad="38100" dist="38100" dir="2700000" algn="tl">
                    <a:srgbClr val="000000">
                      <a:alpha val="43137"/>
                    </a:srgbClr>
                  </a:outerShdw>
                </a:effectLst>
                <a:cs typeface="Arial" panose="020B0604020202020204" pitchFamily="34" charset="0"/>
              </a:rPr>
              <a:t>How can the engineering design process help us?</a:t>
            </a:r>
          </a:p>
        </p:txBody>
      </p:sp>
      <p:pic>
        <p:nvPicPr>
          <p:cNvPr id="5" name="Picture 4" descr="Diagram&#10;&#10;Description automatically generated">
            <a:extLst>
              <a:ext uri="{FF2B5EF4-FFF2-40B4-BE49-F238E27FC236}">
                <a16:creationId xmlns:a16="http://schemas.microsoft.com/office/drawing/2014/main" id="{FD04C370-FBD0-4005-8536-9983F75A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603" y="1654064"/>
            <a:ext cx="6518795" cy="4869987"/>
          </a:xfrm>
          <a:prstGeom prst="rect">
            <a:avLst/>
          </a:prstGeom>
        </p:spPr>
      </p:pic>
    </p:spTree>
    <p:extLst>
      <p:ext uri="{BB962C8B-B14F-4D97-AF65-F5344CB8AC3E}">
        <p14:creationId xmlns:p14="http://schemas.microsoft.com/office/powerpoint/2010/main" val="3297169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61538" cy="1143000"/>
          </a:xfrm>
        </p:spPr>
        <p:txBody>
          <a:bodyPr/>
          <a:lstStyle/>
          <a:p>
            <a:r>
              <a:rPr lang="en-US" sz="4400" dirty="0"/>
              <a:t>The Challenge</a:t>
            </a:r>
          </a:p>
        </p:txBody>
      </p:sp>
      <p:sp>
        <p:nvSpPr>
          <p:cNvPr id="3" name="Content Placeholder 2"/>
          <p:cNvSpPr>
            <a:spLocks noGrp="1"/>
          </p:cNvSpPr>
          <p:nvPr>
            <p:ph idx="1"/>
          </p:nvPr>
        </p:nvSpPr>
        <p:spPr>
          <a:xfrm>
            <a:off x="1397834" y="1415054"/>
            <a:ext cx="6348331" cy="4402056"/>
          </a:xfrm>
        </p:spPr>
        <p:txBody>
          <a:bodyPr>
            <a:noAutofit/>
          </a:bodyPr>
          <a:lstStyle/>
          <a:p>
            <a:r>
              <a:rPr lang="en-US" sz="2400" dirty="0"/>
              <a:t>Imagine that you are part of a team of engineers designing the Central Arizona Project (CAP). Your challenge is to design and test a system to deliver water uphill and a distance away using a model. </a:t>
            </a:r>
          </a:p>
          <a:p>
            <a:r>
              <a:rPr lang="en-US" sz="2400" dirty="0"/>
              <a:t>The scale model distance between the water source and canal end is 4 feet (each inch represents 7 miles, so it represents 336 miles).</a:t>
            </a:r>
          </a:p>
          <a:p>
            <a:r>
              <a:rPr lang="en-US" sz="2400" dirty="0"/>
              <a:t>The scale model elevation gain is 1 foot (each inch represents 241.7 feet in elevation which represents the 2900 feet of elevation</a:t>
            </a:r>
            <a:endParaRPr lang="en-US" dirty="0"/>
          </a:p>
        </p:txBody>
      </p:sp>
      <p:pic>
        <p:nvPicPr>
          <p:cNvPr id="4" name="Picture 3">
            <a:extLst>
              <a:ext uri="{FF2B5EF4-FFF2-40B4-BE49-F238E27FC236}">
                <a16:creationId xmlns:a16="http://schemas.microsoft.com/office/drawing/2014/main" id="{8A6288E3-F364-402B-95EF-B7DB0B482A79}"/>
              </a:ext>
            </a:extLst>
          </p:cNvPr>
          <p:cNvPicPr>
            <a:picLocks noChangeAspect="1"/>
          </p:cNvPicPr>
          <p:nvPr/>
        </p:nvPicPr>
        <p:blipFill>
          <a:blip r:embed="rId3"/>
          <a:stretch>
            <a:fillRect/>
          </a:stretch>
        </p:blipFill>
        <p:spPr>
          <a:xfrm rot="3441928">
            <a:off x="6677010" y="3997468"/>
            <a:ext cx="3016707" cy="469852"/>
          </a:xfrm>
          <a:prstGeom prst="rect">
            <a:avLst/>
          </a:prstGeom>
        </p:spPr>
      </p:pic>
      <p:pic>
        <p:nvPicPr>
          <p:cNvPr id="6" name="Picture 5">
            <a:extLst>
              <a:ext uri="{FF2B5EF4-FFF2-40B4-BE49-F238E27FC236}">
                <a16:creationId xmlns:a16="http://schemas.microsoft.com/office/drawing/2014/main" id="{FA2996C8-CE55-41F1-8EFC-87E16DE161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547016">
            <a:off x="116098" y="1912971"/>
            <a:ext cx="1402715" cy="1335629"/>
          </a:xfrm>
          <a:prstGeom prst="rect">
            <a:avLst/>
          </a:prstGeom>
        </p:spPr>
      </p:pic>
      <p:pic>
        <p:nvPicPr>
          <p:cNvPr id="7" name="Picture 6">
            <a:extLst>
              <a:ext uri="{FF2B5EF4-FFF2-40B4-BE49-F238E27FC236}">
                <a16:creationId xmlns:a16="http://schemas.microsoft.com/office/drawing/2014/main" id="{B5F95E62-5501-4A93-A610-33B6436B497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326272" y="5324783"/>
            <a:ext cx="1071562" cy="1071562"/>
          </a:xfrm>
          <a:prstGeom prst="rect">
            <a:avLst/>
          </a:prstGeom>
        </p:spPr>
      </p:pic>
      <p:pic>
        <p:nvPicPr>
          <p:cNvPr id="10" name="Picture 9">
            <a:extLst>
              <a:ext uri="{FF2B5EF4-FFF2-40B4-BE49-F238E27FC236}">
                <a16:creationId xmlns:a16="http://schemas.microsoft.com/office/drawing/2014/main" id="{DF3A9423-B293-4524-8675-C701B667D750}"/>
              </a:ext>
            </a:extLst>
          </p:cNvPr>
          <p:cNvPicPr>
            <a:picLocks noChangeAspect="1"/>
          </p:cNvPicPr>
          <p:nvPr/>
        </p:nvPicPr>
        <p:blipFill>
          <a:blip r:embed="rId6">
            <a:duotone>
              <a:schemeClr val="accent5">
                <a:shade val="45000"/>
                <a:satMod val="135000"/>
              </a:schemeClr>
              <a:prstClr val="white"/>
            </a:duotone>
          </a:blip>
          <a:stretch>
            <a:fillRect/>
          </a:stretch>
        </p:blipFill>
        <p:spPr>
          <a:xfrm>
            <a:off x="6976575" y="228600"/>
            <a:ext cx="1841152" cy="1396105"/>
          </a:xfrm>
          <a:prstGeom prst="rect">
            <a:avLst/>
          </a:prstGeom>
        </p:spPr>
      </p:pic>
    </p:spTree>
    <p:extLst>
      <p:ext uri="{BB962C8B-B14F-4D97-AF65-F5344CB8AC3E}">
        <p14:creationId xmlns:p14="http://schemas.microsoft.com/office/powerpoint/2010/main" val="1356781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277" y="653561"/>
            <a:ext cx="7455877" cy="630079"/>
          </a:xfrm>
        </p:spPr>
        <p:txBody>
          <a:bodyPr/>
          <a:lstStyle/>
          <a:p>
            <a:r>
              <a:rPr lang="en-US" sz="4400" dirty="0"/>
              <a:t>Criteria and Constraints</a:t>
            </a:r>
          </a:p>
        </p:txBody>
      </p:sp>
      <p:sp>
        <p:nvSpPr>
          <p:cNvPr id="3" name="Content Placeholder 2"/>
          <p:cNvSpPr>
            <a:spLocks noGrp="1"/>
          </p:cNvSpPr>
          <p:nvPr>
            <p:ph idx="1"/>
          </p:nvPr>
        </p:nvSpPr>
        <p:spPr>
          <a:xfrm>
            <a:off x="547211" y="1701644"/>
            <a:ext cx="8229600" cy="3394472"/>
          </a:xfrm>
        </p:spPr>
        <p:txBody>
          <a:bodyPr/>
          <a:lstStyle/>
          <a:p>
            <a:r>
              <a:rPr lang="en-US" b="1" u="sng" dirty="0"/>
              <a:t>Criteria </a:t>
            </a:r>
            <a:endParaRPr lang="en-US" dirty="0"/>
          </a:p>
          <a:p>
            <a:pPr lvl="0"/>
            <a:r>
              <a:rPr lang="en-US" dirty="0"/>
              <a:t>Design must be 4 feet in length (Scale: 1” = 7 miles)</a:t>
            </a:r>
          </a:p>
          <a:p>
            <a:pPr lvl="0"/>
            <a:r>
              <a:rPr lang="en-US" dirty="0"/>
              <a:t>Final Reservoir must be 12” high (Scale 1” = 241.7 feet in elevation) </a:t>
            </a:r>
          </a:p>
          <a:p>
            <a:pPr lvl="0"/>
            <a:r>
              <a:rPr lang="en-US" dirty="0"/>
              <a:t>4 reservoirs</a:t>
            </a:r>
          </a:p>
          <a:p>
            <a:pPr lvl="0"/>
            <a:r>
              <a:rPr lang="en-US" dirty="0"/>
              <a:t>2 canals </a:t>
            </a:r>
          </a:p>
          <a:p>
            <a:r>
              <a:rPr lang="en-US" b="1" u="sng" dirty="0"/>
              <a:t>Constraints</a:t>
            </a:r>
            <a:endParaRPr lang="en-US" dirty="0"/>
          </a:p>
          <a:p>
            <a:pPr lvl="0"/>
            <a:r>
              <a:rPr lang="en-US" dirty="0"/>
              <a:t>Canals must flow by gravity between 2 different reservoirs.</a:t>
            </a:r>
          </a:p>
          <a:p>
            <a:pPr lvl="0"/>
            <a:r>
              <a:rPr lang="en-US" dirty="0"/>
              <a:t>Limit of 3 pumps</a:t>
            </a:r>
          </a:p>
          <a:p>
            <a:pPr lvl="0"/>
            <a:r>
              <a:rPr lang="en-US" dirty="0"/>
              <a:t>No additional materials allowed.</a:t>
            </a:r>
          </a:p>
          <a:p>
            <a:pPr lvl="0"/>
            <a:r>
              <a:rPr lang="en-US" dirty="0"/>
              <a:t>Not all materials have to be used.</a:t>
            </a:r>
          </a:p>
        </p:txBody>
      </p:sp>
    </p:spTree>
    <p:extLst>
      <p:ext uri="{BB962C8B-B14F-4D97-AF65-F5344CB8AC3E}">
        <p14:creationId xmlns:p14="http://schemas.microsoft.com/office/powerpoint/2010/main" val="2604228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63633" y="397851"/>
            <a:ext cx="4189095" cy="857250"/>
          </a:xfrm>
        </p:spPr>
        <p:txBody>
          <a:bodyPr/>
          <a:lstStyle/>
          <a:p>
            <a:r>
              <a:rPr lang="en-US" sz="4400" dirty="0"/>
              <a:t>Explore</a:t>
            </a:r>
          </a:p>
        </p:txBody>
      </p:sp>
      <p:sp>
        <p:nvSpPr>
          <p:cNvPr id="3" name="Content Placeholder 2"/>
          <p:cNvSpPr>
            <a:spLocks noGrp="1"/>
          </p:cNvSpPr>
          <p:nvPr>
            <p:ph idx="1"/>
          </p:nvPr>
        </p:nvSpPr>
        <p:spPr>
          <a:xfrm>
            <a:off x="313336" y="1364273"/>
            <a:ext cx="4575187" cy="2122273"/>
          </a:xfrm>
        </p:spPr>
        <p:txBody>
          <a:bodyPr/>
          <a:lstStyle/>
          <a:p>
            <a:pPr marL="0" indent="0">
              <a:buNone/>
            </a:pPr>
            <a:r>
              <a:rPr lang="en-US" sz="2400" dirty="0"/>
              <a:t>In our engineering design challenge, the exploration phase involves getting to know the equipment that is provided. Use the dimensions on the “to scale” reference photos to help you plan your design. </a:t>
            </a:r>
          </a:p>
        </p:txBody>
      </p:sp>
      <p:sp>
        <p:nvSpPr>
          <p:cNvPr id="9" name="Content Placeholder 2"/>
          <p:cNvSpPr txBox="1">
            <a:spLocks/>
          </p:cNvSpPr>
          <p:nvPr/>
        </p:nvSpPr>
        <p:spPr bwMode="auto">
          <a:xfrm>
            <a:off x="5295122" y="2420455"/>
            <a:ext cx="3672649" cy="440237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rgbClr val="2D2D8A"/>
                </a:solidFill>
                <a:latin typeface="+mn-lt"/>
                <a:ea typeface="Arial" pitchFamily="-107" charset="0"/>
                <a:cs typeface="+mn-cs"/>
              </a:defRPr>
            </a:lvl1pPr>
            <a:lvl2pPr marL="742950" indent="-285750" algn="l" rtl="0" eaLnBrk="0" fontAlgn="base" hangingPunct="0">
              <a:spcBef>
                <a:spcPct val="20000"/>
              </a:spcBef>
              <a:spcAft>
                <a:spcPct val="0"/>
              </a:spcAft>
              <a:buSzPct val="59000"/>
              <a:buFont typeface="Wingdings" pitchFamily="2" charset="2"/>
              <a:buChar char="v"/>
              <a:defRPr sz="2400">
                <a:solidFill>
                  <a:srgbClr val="2D2D8A"/>
                </a:solidFill>
                <a:latin typeface="+mn-lt"/>
                <a:ea typeface="Arial" pitchFamily="-107" charset="0"/>
                <a:cs typeface="+mn-cs"/>
              </a:defRPr>
            </a:lvl2pPr>
            <a:lvl3pPr marL="1143000" indent="-228600" algn="l" rtl="0" eaLnBrk="0" fontAlgn="base" hangingPunct="0">
              <a:spcBef>
                <a:spcPct val="20000"/>
              </a:spcBef>
              <a:spcAft>
                <a:spcPct val="0"/>
              </a:spcAft>
              <a:buChar char="•"/>
              <a:defRPr sz="2000">
                <a:solidFill>
                  <a:srgbClr val="2D2D8A"/>
                </a:solidFill>
                <a:latin typeface="+mn-lt"/>
                <a:ea typeface="Arial" pitchFamily="-107" charset="0"/>
                <a:cs typeface="+mn-cs"/>
              </a:defRPr>
            </a:lvl3pPr>
            <a:lvl4pPr marL="1600200" indent="-228600" algn="l" rtl="0" eaLnBrk="0" fontAlgn="base" hangingPunct="0">
              <a:spcBef>
                <a:spcPct val="20000"/>
              </a:spcBef>
              <a:spcAft>
                <a:spcPct val="0"/>
              </a:spcAft>
              <a:buChar char="–"/>
              <a:defRPr sz="1800">
                <a:solidFill>
                  <a:srgbClr val="2D2D8A"/>
                </a:solidFill>
                <a:latin typeface="+mn-lt"/>
                <a:ea typeface="Arial" pitchFamily="-107" charset="0"/>
                <a:cs typeface="+mn-cs"/>
              </a:defRPr>
            </a:lvl4pPr>
            <a:lvl5pPr marL="2057400" indent="-228600" algn="l" rtl="0" eaLnBrk="0" fontAlgn="base" hangingPunct="0">
              <a:spcBef>
                <a:spcPct val="20000"/>
              </a:spcBef>
              <a:spcAft>
                <a:spcPct val="0"/>
              </a:spcAft>
              <a:buChar char="»"/>
              <a:defRPr sz="1800">
                <a:solidFill>
                  <a:srgbClr val="2D2D8A"/>
                </a:solidFill>
                <a:latin typeface="+mn-lt"/>
                <a:ea typeface="Arial" pitchFamily="-107" charset="0"/>
                <a:cs typeface="+mn-cs"/>
              </a:defRPr>
            </a:lvl5pPr>
            <a:lvl6pPr marL="2514600" indent="-228600" algn="l" rtl="0" fontAlgn="base">
              <a:spcBef>
                <a:spcPct val="20000"/>
              </a:spcBef>
              <a:spcAft>
                <a:spcPct val="0"/>
              </a:spcAft>
              <a:buChar char="»"/>
              <a:defRPr sz="2000">
                <a:solidFill>
                  <a:srgbClr val="008080"/>
                </a:solidFill>
                <a:latin typeface="+mn-lt"/>
                <a:cs typeface="+mn-cs"/>
              </a:defRPr>
            </a:lvl6pPr>
            <a:lvl7pPr marL="2971800" indent="-228600" algn="l" rtl="0" fontAlgn="base">
              <a:spcBef>
                <a:spcPct val="20000"/>
              </a:spcBef>
              <a:spcAft>
                <a:spcPct val="0"/>
              </a:spcAft>
              <a:buChar char="»"/>
              <a:defRPr sz="2000">
                <a:solidFill>
                  <a:srgbClr val="008080"/>
                </a:solidFill>
                <a:latin typeface="+mn-lt"/>
                <a:cs typeface="+mn-cs"/>
              </a:defRPr>
            </a:lvl7pPr>
            <a:lvl8pPr marL="3429000" indent="-228600" algn="l" rtl="0" fontAlgn="base">
              <a:spcBef>
                <a:spcPct val="20000"/>
              </a:spcBef>
              <a:spcAft>
                <a:spcPct val="0"/>
              </a:spcAft>
              <a:buChar char="»"/>
              <a:defRPr sz="2000">
                <a:solidFill>
                  <a:srgbClr val="008080"/>
                </a:solidFill>
                <a:latin typeface="+mn-lt"/>
                <a:cs typeface="+mn-cs"/>
              </a:defRPr>
            </a:lvl8pPr>
            <a:lvl9pPr marL="3886200" indent="-228600" algn="l" rtl="0" fontAlgn="base">
              <a:spcBef>
                <a:spcPct val="20000"/>
              </a:spcBef>
              <a:spcAft>
                <a:spcPct val="0"/>
              </a:spcAft>
              <a:buChar char="»"/>
              <a:defRPr sz="2000">
                <a:solidFill>
                  <a:srgbClr val="008080"/>
                </a:solidFill>
                <a:latin typeface="+mn-lt"/>
                <a:cs typeface="+mn-cs"/>
              </a:defRPr>
            </a:lvl9pPr>
          </a:lstStyle>
          <a:p>
            <a:pPr marL="0" indent="0" defTabSz="685800">
              <a:buNone/>
            </a:pPr>
            <a:r>
              <a:rPr lang="en-US" sz="1800" b="1" u="sng" dirty="0">
                <a:latin typeface="Arial"/>
                <a:cs typeface="Arial"/>
              </a:rPr>
              <a:t>Materials per Group</a:t>
            </a:r>
            <a:endParaRPr lang="en-US" sz="1800" dirty="0">
              <a:latin typeface="Arial"/>
              <a:cs typeface="Arial"/>
            </a:endParaRPr>
          </a:p>
          <a:p>
            <a:pPr marL="257175" indent="-257175" defTabSz="685800"/>
            <a:r>
              <a:rPr lang="en-US" sz="1800" b="1" dirty="0">
                <a:latin typeface="Arial"/>
                <a:cs typeface="Arial"/>
              </a:rPr>
              <a:t>3</a:t>
            </a:r>
            <a:r>
              <a:rPr lang="en-US" sz="1800" dirty="0">
                <a:latin typeface="Arial"/>
                <a:cs typeface="Arial"/>
              </a:rPr>
              <a:t> – pumping devices of different sizes</a:t>
            </a:r>
          </a:p>
          <a:p>
            <a:pPr marL="257175" indent="-257175" defTabSz="685800"/>
            <a:r>
              <a:rPr lang="en-US" sz="1800" b="1" dirty="0">
                <a:latin typeface="Arial"/>
                <a:cs typeface="Arial"/>
              </a:rPr>
              <a:t>2</a:t>
            </a:r>
            <a:r>
              <a:rPr lang="en-US" sz="1800" dirty="0">
                <a:latin typeface="Arial"/>
                <a:cs typeface="Arial"/>
              </a:rPr>
              <a:t> – 1-foot sections of Styrofoam “canals”</a:t>
            </a:r>
          </a:p>
          <a:p>
            <a:pPr marL="257175" indent="-257175" defTabSz="685800"/>
            <a:r>
              <a:rPr lang="en-US" sz="1800" b="1" dirty="0">
                <a:latin typeface="Arial"/>
                <a:cs typeface="Arial"/>
              </a:rPr>
              <a:t>10</a:t>
            </a:r>
            <a:r>
              <a:rPr lang="en-US" sz="1800" dirty="0">
                <a:latin typeface="Arial"/>
                <a:cs typeface="Arial"/>
              </a:rPr>
              <a:t> – plastic containers to build 4 reservoirs (lids are optional)</a:t>
            </a:r>
          </a:p>
          <a:p>
            <a:pPr marL="257175" indent="-257175" defTabSz="685800"/>
            <a:r>
              <a:rPr lang="en-US" sz="1800" b="1" dirty="0">
                <a:latin typeface="Arial"/>
                <a:cs typeface="Arial"/>
              </a:rPr>
              <a:t>20</a:t>
            </a:r>
            <a:r>
              <a:rPr lang="en-US" sz="1800" dirty="0">
                <a:latin typeface="Arial"/>
                <a:cs typeface="Arial"/>
              </a:rPr>
              <a:t> – Styrofoam cups for canal supports</a:t>
            </a:r>
          </a:p>
          <a:p>
            <a:pPr marL="257175" indent="-257175" defTabSz="685800"/>
            <a:r>
              <a:rPr lang="en-US" sz="1800" b="1" dirty="0">
                <a:latin typeface="Arial"/>
                <a:cs typeface="Arial"/>
              </a:rPr>
              <a:t>1 </a:t>
            </a:r>
            <a:r>
              <a:rPr lang="en-US" sz="1800" dirty="0">
                <a:latin typeface="Arial"/>
                <a:cs typeface="Arial"/>
              </a:rPr>
              <a:t>– yardstick or ruler</a:t>
            </a:r>
          </a:p>
        </p:txBody>
      </p:sp>
      <p:sp>
        <p:nvSpPr>
          <p:cNvPr id="4" name="Oval 3"/>
          <p:cNvSpPr/>
          <p:nvPr/>
        </p:nvSpPr>
        <p:spPr>
          <a:xfrm>
            <a:off x="6013936" y="193430"/>
            <a:ext cx="2350479" cy="15474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Arial Black" panose="020B0A04020102020204" pitchFamily="34" charset="0"/>
              </a:rPr>
              <a:t>EXPLORE</a:t>
            </a:r>
          </a:p>
        </p:txBody>
      </p:sp>
      <p:grpSp>
        <p:nvGrpSpPr>
          <p:cNvPr id="10" name="Google Shape;146;p22"/>
          <p:cNvGrpSpPr/>
          <p:nvPr/>
        </p:nvGrpSpPr>
        <p:grpSpPr>
          <a:xfrm>
            <a:off x="-937846" y="4284779"/>
            <a:ext cx="5408296" cy="2678728"/>
            <a:chOff x="2497804" y="13648"/>
            <a:chExt cx="3883746" cy="2288250"/>
          </a:xfrm>
        </p:grpSpPr>
        <p:sp>
          <p:nvSpPr>
            <p:cNvPr id="11" name="Google Shape;147;p22"/>
            <p:cNvSpPr/>
            <p:nvPr/>
          </p:nvSpPr>
          <p:spPr>
            <a:xfrm rot="7883110">
              <a:off x="2403917" y="1177377"/>
              <a:ext cx="1775847" cy="551831"/>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 name="Google Shape;148;p22" descr="Related image"/>
            <p:cNvPicPr preferRelativeResize="0"/>
            <p:nvPr/>
          </p:nvPicPr>
          <p:blipFill rotWithShape="1">
            <a:blip r:embed="rId3">
              <a:alphaModFix/>
            </a:blip>
            <a:srcRect l="19502" t="21381"/>
            <a:stretch/>
          </p:blipFill>
          <p:spPr>
            <a:xfrm>
              <a:off x="3183550" y="13648"/>
              <a:ext cx="3198000" cy="2181000"/>
            </a:xfrm>
            <a:prstGeom prst="rect">
              <a:avLst/>
            </a:prstGeom>
            <a:noFill/>
            <a:ln w="9525" cap="flat" cmpd="sng">
              <a:solidFill>
                <a:schemeClr val="dk1"/>
              </a:solidFill>
              <a:prstDash val="solid"/>
              <a:round/>
              <a:headEnd type="none" w="sm" len="sm"/>
              <a:tailEnd type="none" w="sm" len="sm"/>
            </a:ln>
          </p:spPr>
        </p:pic>
      </p:grpSp>
    </p:spTree>
    <p:extLst>
      <p:ext uri="{BB962C8B-B14F-4D97-AF65-F5344CB8AC3E}">
        <p14:creationId xmlns:p14="http://schemas.microsoft.com/office/powerpoint/2010/main" val="403899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50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457200" y="228600"/>
            <a:ext cx="8229600" cy="1143000"/>
          </a:xfrm>
          <a:prstGeom prst="rect">
            <a:avLst/>
          </a:prstGeom>
          <a:noFill/>
          <a:ln>
            <a:noFill/>
          </a:ln>
          <a:effectLst>
            <a:outerShdw dist="35921" dir="2700000" algn="ctr" rotWithShape="0">
              <a:srgbClr val="B2B2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dirty="0">
                <a:solidFill>
                  <a:srgbClr val="003399"/>
                </a:solidFill>
                <a:latin typeface="Arial"/>
                <a:ea typeface="Arial"/>
                <a:cs typeface="Arial"/>
                <a:sym typeface="Arial"/>
              </a:rPr>
              <a:t>Pump it Up!</a:t>
            </a:r>
            <a:endParaRPr sz="4000" b="1" i="0" u="none" strike="noStrike" cap="none" dirty="0">
              <a:solidFill>
                <a:srgbClr val="003399"/>
              </a:solidFill>
              <a:latin typeface="Arial"/>
              <a:ea typeface="Arial"/>
              <a:cs typeface="Arial"/>
              <a:sym typeface="Arial"/>
            </a:endParaRPr>
          </a:p>
        </p:txBody>
      </p:sp>
      <p:sp>
        <p:nvSpPr>
          <p:cNvPr id="2" name="TextBox 1">
            <a:extLst>
              <a:ext uri="{FF2B5EF4-FFF2-40B4-BE49-F238E27FC236}">
                <a16:creationId xmlns:a16="http://schemas.microsoft.com/office/drawing/2014/main" id="{3D5837E8-096F-428F-A65A-D7AFC7055A21}"/>
              </a:ext>
            </a:extLst>
          </p:cNvPr>
          <p:cNvSpPr txBox="1"/>
          <p:nvPr/>
        </p:nvSpPr>
        <p:spPr>
          <a:xfrm>
            <a:off x="111369" y="1579941"/>
            <a:ext cx="8968154" cy="646331"/>
          </a:xfrm>
          <a:prstGeom prst="rect">
            <a:avLst/>
          </a:prstGeom>
          <a:noFill/>
        </p:spPr>
        <p:txBody>
          <a:bodyPr wrap="square" rtlCol="0">
            <a:spAutoFit/>
          </a:bodyPr>
          <a:lstStyle/>
          <a:p>
            <a:pPr algn="ctr"/>
            <a:r>
              <a:rPr lang="en-US" sz="3600" b="1" dirty="0">
                <a:solidFill>
                  <a:srgbClr val="003399"/>
                </a:solidFill>
                <a:effectLst>
                  <a:outerShdw blurRad="38100" dist="38100" dir="2700000" algn="tl">
                    <a:srgbClr val="000000">
                      <a:alpha val="43137"/>
                    </a:srgbClr>
                  </a:outerShdw>
                </a:effectLst>
              </a:rPr>
              <a:t>What does your equipment look like?</a:t>
            </a:r>
          </a:p>
        </p:txBody>
      </p:sp>
      <p:pic>
        <p:nvPicPr>
          <p:cNvPr id="6" name="Picture 5" descr="A picture containing indoor, table, plastic, wall&#10;&#10;Description automatically generated">
            <a:extLst>
              <a:ext uri="{FF2B5EF4-FFF2-40B4-BE49-F238E27FC236}">
                <a16:creationId xmlns:a16="http://schemas.microsoft.com/office/drawing/2014/main" id="{81D0EE3D-8B96-4EE5-9675-FAC87BF8EA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51" b="3333"/>
          <a:stretch/>
        </p:blipFill>
        <p:spPr>
          <a:xfrm>
            <a:off x="1248509" y="2649940"/>
            <a:ext cx="6049108" cy="3838858"/>
          </a:xfrm>
          <a:prstGeom prst="rect">
            <a:avLst/>
          </a:prstGeom>
        </p:spPr>
      </p:pic>
    </p:spTree>
    <p:extLst>
      <p:ext uri="{BB962C8B-B14F-4D97-AF65-F5344CB8AC3E}">
        <p14:creationId xmlns:p14="http://schemas.microsoft.com/office/powerpoint/2010/main" val="613037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8-27-0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ter8-27-08">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8-27-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8-27-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8-27-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8-27-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8-27-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8-27-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8-27-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8-27-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8-27-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8-27-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8-27-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8-27-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TotalTime>
  <Words>1422</Words>
  <Application>Microsoft Office PowerPoint</Application>
  <PresentationFormat>On-screen Show (4:3)</PresentationFormat>
  <Paragraphs>134</Paragraphs>
  <Slides>22</Slides>
  <Notes>21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Arial Black</vt:lpstr>
      <vt:lpstr>Calibri</vt:lpstr>
      <vt:lpstr>Calibri Light</vt:lpstr>
      <vt:lpstr>Noto Sans Symbols</vt:lpstr>
      <vt:lpstr>Wingdings</vt:lpstr>
      <vt:lpstr>Office Theme</vt:lpstr>
      <vt:lpstr>Simple Light</vt:lpstr>
      <vt:lpstr>Water8-27-08</vt:lpstr>
      <vt:lpstr>PowerPoint Presentation</vt:lpstr>
      <vt:lpstr>Colorado River Watershed </vt:lpstr>
      <vt:lpstr>PowerPoint Presentation</vt:lpstr>
      <vt:lpstr>Central Arizona Project Map</vt:lpstr>
      <vt:lpstr>PowerPoint Presentation</vt:lpstr>
      <vt:lpstr>The Challenge</vt:lpstr>
      <vt:lpstr>Criteria and Constraints</vt:lpstr>
      <vt:lpstr>Explore</vt:lpstr>
      <vt:lpstr>Pump it Up!</vt:lpstr>
      <vt:lpstr>Imagine</vt:lpstr>
      <vt:lpstr>Small Group Engineering Design Plan</vt:lpstr>
      <vt:lpstr>Annotation Tool</vt:lpstr>
      <vt:lpstr>PowerPoint Presentation</vt:lpstr>
      <vt:lpstr>Larger Group  Report out</vt:lpstr>
      <vt:lpstr>Homework: Pump it Up!</vt:lpstr>
      <vt:lpstr>EDP Process Reflection</vt:lpstr>
      <vt:lpstr>Pump it Up!</vt:lpstr>
      <vt:lpstr>Pump it Up!</vt:lpstr>
      <vt:lpstr>Creighton Superintendent</vt:lpstr>
      <vt:lpstr>Creighton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Hurlbut, Sandra S - (shurlbut)</dc:creator>
  <cp:lastModifiedBy>Hurlbut, Sandra S - (shurlbut)</cp:lastModifiedBy>
  <cp:revision>76</cp:revision>
  <dcterms:created xsi:type="dcterms:W3CDTF">2019-06-10T21:17:12Z</dcterms:created>
  <dcterms:modified xsi:type="dcterms:W3CDTF">2021-02-23T20:49:35Z</dcterms:modified>
</cp:coreProperties>
</file>