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0" r:id="rId4"/>
  </p:sldMasterIdLst>
  <p:notesMasterIdLst>
    <p:notesMasterId r:id="rId12"/>
  </p:notesMasterIdLst>
  <p:sldIdLst>
    <p:sldId id="410" r:id="rId5"/>
    <p:sldId id="469" r:id="rId6"/>
    <p:sldId id="470" r:id="rId7"/>
    <p:sldId id="471" r:id="rId8"/>
    <p:sldId id="472" r:id="rId9"/>
    <p:sldId id="473" r:id="rId10"/>
    <p:sldId id="474" r:id="rId11"/>
  </p:sldIdLst>
  <p:sldSz cx="18288000" cy="10287000"/>
  <p:notesSz cx="18288000" cy="10287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64F9EE06-0E7B-4440-BFC5-795C4F2FBB42}">
          <p14:sldIdLst>
            <p14:sldId id="410"/>
            <p14:sldId id="469"/>
            <p14:sldId id="470"/>
            <p14:sldId id="471"/>
            <p14:sldId id="472"/>
            <p14:sldId id="473"/>
            <p14:sldId id="474"/>
          </p14:sldIdLst>
        </p14:section>
      </p14:sectionLst>
    </p:ext>
    <p:ext uri="{EFAFB233-063F-42B5-8137-9DF3F51BA10A}">
      <p15:sldGuideLst xmlns:p15="http://schemas.microsoft.com/office/powerpoint/2012/main">
        <p15:guide id="1" orient="horz" pos="2880">
          <p15:clr>
            <a:srgbClr val="A4A3A4"/>
          </p15:clr>
        </p15:guide>
        <p15:guide id="2" pos="576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889F3D-DC74-AB60-C8DB-E4DAD803BCB2}" name="Kay, Kirstyn - (kkay)" initials="KK" userId="S::kkay@arizona.edu::cf06a8de-b5cf-49de-8eb5-a0fc818426b9" providerId="AD"/>
  <p188:author id="{50E5627F-8BEC-9F5F-6971-DACD0374D549}" name="Cavalli, Lorie - (lcavalli)" initials="C(" userId="S::lcavalli@arizona.edu::4d6118bf-e094-441b-a815-691a90ae3384" providerId="AD"/>
  <p188:author id="{384A8B85-B08A-124F-19FF-F424C882A166}" name="Christiansen, Jordan - (christiansenj)" initials="JC" userId="S::christiansenj@arizona.edu::e1bd19ef-5c29-484c-a2fc-ae1fd8e2be1b" providerId="AD"/>
  <p188:author id="{AE4FAC94-AD11-2D13-D1D6-82E0F215574B}" name="L'Heureux, Rachael Alice Helen - (raking1)" initials="RL" userId="S::raking1@arizona.edu::b00abea8-b60a-47b5-8424-98a0df750c8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75B"/>
    <a:srgbClr val="0C234B"/>
    <a:srgbClr val="002776"/>
    <a:srgbClr val="5C0101"/>
    <a:srgbClr val="C20404"/>
    <a:srgbClr val="A10303"/>
    <a:srgbClr val="8A0101"/>
    <a:srgbClr val="590303"/>
    <a:srgbClr val="D6FFC5"/>
    <a:srgbClr val="9DBE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508" autoAdjust="0"/>
  </p:normalViewPr>
  <p:slideViewPr>
    <p:cSldViewPr snapToGrid="0">
      <p:cViewPr varScale="1">
        <p:scale>
          <a:sx n="57" d="100"/>
          <a:sy n="57" d="100"/>
        </p:scale>
        <p:origin x="1476" y="90"/>
      </p:cViewPr>
      <p:guideLst>
        <p:guide orient="horz" pos="2880"/>
        <p:guide pos="57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8/10/relationships/authors" Targe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3T20:44:33.212"/>
    </inkml:context>
    <inkml:brush xml:id="br0">
      <inkml:brushProperty name="width" value="0.21167" units="cm"/>
      <inkml:brushProperty name="height" value="0.21167" units="cm"/>
      <inkml:brushProperty name="color" value="#E71224"/>
    </inkml:brush>
  </inkml:definitions>
  <inkml:trace contextRef="#ctx0" brushRef="#br0">6375 43 24575,'-4568'0'0,"4307"-21"0,42 1 0,-187 18 0,236 3 0,145-1 0,-1 2 0,1 0 0,0 1 0,1 2 0,-1 0 0,-24 10 0,32-8 0,0 0 0,0 1 0,1 1 0,0 1 0,1 0 0,0 1 0,0 1 0,-22 24 0,-49 57 0,-72 73 0,145-152 0,0-1 0,1 2 0,1-1 0,1 1 0,0 1 0,0 0 0,2 1 0,0 0 0,-9 31 0,8-15 0,2 1 0,1 0 0,2 0 0,1 45 0,2-46 0,4 217 0,0-218 0,1 1 0,2 0 0,1-1 0,1 0 0,20 46 0,98 175 0,-112-223 0,-1 1 0,11 41 0,14 37 0,19 10 0,88 142 0,-127-233 0,38 59 0,-4 1 0,40 96 0,-66-130 0,1-2 0,49 69 0,-44-73 0,-10-9 0,-1 1 0,21 61 0,2 2 0,217 554 0,-144-385 0,-38-95 0,-72-157 0,-1 1 0,-1 0 0,6 40 0,5 28 0,70 247 0,-68-283 0,3-2 0,28 53 0,-11-25 0,-25-51 0,-1 0 0,-1 0 0,-2 1 0,-1 0 0,-1 0 0,-2 1 0,0 0 0,-1 39 0,-8 108 0,0-80 0,10 101 0,-4-182 0,0-1 0,2 0 0,0 1 0,1-1 0,0-1 0,1 1 0,15 26 0,4-2 0,40 48 0,16 26 0,-54-69 0,2-1 0,2-2 0,1-1 0,2-1 0,2-2 0,2-2 0,1-1 0,1-2 0,63 38 0,-100-68 0,83 47 0,136 100 0,-170-112 0,3-2 0,0-3 0,3-2 0,81 30 0,-83-39 0,2-3 0,0-2 0,1-3 0,0-2 0,67 3 0,305-9 0,-248-7 0,-159 1 0,-1-2 0,1 0 0,-1-1 0,1-1 0,-1-1 0,-1-1 0,1-2 0,26-13 0,0-4 0,-2-1 0,66-53 0,-76 47 0,-2-1 0,-1-2 0,-2-2 0,42-63 0,-41 55 0,287-466 0,-289 459 0,8-24 0,-4-2 0,27-86 0,6-13 0,83-217 0,31-73 0,-74 202 0,-95 225 0,14-71 0,2-9 0,90-363 0,-103 386 0,-8 40 0,3 1 0,24-74 0,142-438 0,-145 405 0,-23 109 0,20-74 0,-16 84 0,-3-1 0,-1 0 0,3-75 0,-10-142 0,-4 135 0,-2 81 0,-1 0 0,-3 1 0,-1 0 0,-19-52 0,1-5 0,-21-111 0,37 169 0,-20-54 0,20 69 0,2-1 0,0 0 0,2-1 0,-4-45 0,9 49 0,0-1 0,-2 1 0,-1 0 0,-1 0 0,-1 1 0,-2-1 0,-1 2 0,-13-28 0,3 19 0,-38-53 0,-3-2 0,28 35 0,-57-105 0,82 147-227,1 0-1,-2 1 1,1 1-1,-2-1 1,-14-13-1,-4-3-6598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13DA6E8E-4582-E048-9D5F-B5AA4B8014DE}" type="datetimeFigureOut">
              <a:rPr lang="en-US" smtClean="0"/>
              <a:t>1/21/2026</a:t>
            </a:fld>
            <a:endParaRPr lang="en-US"/>
          </a:p>
        </p:txBody>
      </p:sp>
      <p:sp>
        <p:nvSpPr>
          <p:cNvPr id="4" name="Slide Image Placeholder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2C7B152A-EC10-0D42-BD0F-200D846462C9}" type="slidenum">
              <a:rPr lang="en-US" smtClean="0"/>
              <a:t>‹#›</a:t>
            </a:fld>
            <a:endParaRPr lang="en-US"/>
          </a:p>
        </p:txBody>
      </p:sp>
    </p:spTree>
    <p:extLst>
      <p:ext uri="{BB962C8B-B14F-4D97-AF65-F5344CB8AC3E}">
        <p14:creationId xmlns:p14="http://schemas.microsoft.com/office/powerpoint/2010/main" val="3102110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2C7B152A-EC10-0D42-BD0F-200D846462C9}" type="slidenum">
              <a:rPr lang="en-US" smtClean="0"/>
              <a:t>1</a:t>
            </a:fld>
            <a:endParaRPr lang="en-US"/>
          </a:p>
        </p:txBody>
      </p:sp>
    </p:spTree>
    <p:extLst>
      <p:ext uri="{BB962C8B-B14F-4D97-AF65-F5344CB8AC3E}">
        <p14:creationId xmlns:p14="http://schemas.microsoft.com/office/powerpoint/2010/main" val="2712153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5D68E1-7D81-7C35-C21E-7A168CCBEE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324F15-0CA8-731C-2EAD-5B6CDBDF63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A344EE-C628-EBBC-F52D-11506FC65051}"/>
              </a:ext>
            </a:extLst>
          </p:cNvPr>
          <p:cNvSpPr>
            <a:spLocks noGrp="1"/>
          </p:cNvSpPr>
          <p:nvPr>
            <p:ph type="body" idx="1"/>
          </p:nvPr>
        </p:nvSpPr>
        <p:spPr/>
        <p:txBody>
          <a:bodyPr/>
          <a:lstStyle/>
          <a:p>
            <a:r>
              <a:rPr lang="en-US"/>
              <a:t>Xeriscape: Derived from </a:t>
            </a:r>
            <a:r>
              <a:rPr lang="en-US" i="1" err="1"/>
              <a:t>xeros</a:t>
            </a:r>
            <a:r>
              <a:rPr lang="en-US" i="1"/>
              <a:t>,</a:t>
            </a:r>
            <a:r>
              <a:rPr lang="en-US"/>
              <a:t> Greek for “dry” plus scape, a scene (</a:t>
            </a:r>
            <a:r>
              <a:rPr lang="en-US" err="1"/>
              <a:t>Prounced</a:t>
            </a:r>
            <a:r>
              <a:rPr lang="en-US"/>
              <a:t> Zeer-a-scape) = Dry Landscapes</a:t>
            </a:r>
          </a:p>
        </p:txBody>
      </p:sp>
      <p:sp>
        <p:nvSpPr>
          <p:cNvPr id="4" name="Slide Number Placeholder 3">
            <a:extLst>
              <a:ext uri="{FF2B5EF4-FFF2-40B4-BE49-F238E27FC236}">
                <a16:creationId xmlns:a16="http://schemas.microsoft.com/office/drawing/2014/main" id="{82420E48-0FF0-4AF6-05CF-1AA7A833C88F}"/>
              </a:ext>
            </a:extLst>
          </p:cNvPr>
          <p:cNvSpPr>
            <a:spLocks noGrp="1"/>
          </p:cNvSpPr>
          <p:nvPr>
            <p:ph type="sldNum" sz="quarter" idx="5"/>
          </p:nvPr>
        </p:nvSpPr>
        <p:spPr/>
        <p:txBody>
          <a:bodyPr/>
          <a:lstStyle/>
          <a:p>
            <a:fld id="{2C7B152A-EC10-0D42-BD0F-200D846462C9}" type="slidenum">
              <a:rPr lang="en-US" smtClean="0"/>
              <a:t>2</a:t>
            </a:fld>
            <a:endParaRPr lang="en-US"/>
          </a:p>
        </p:txBody>
      </p:sp>
    </p:spTree>
    <p:extLst>
      <p:ext uri="{BB962C8B-B14F-4D97-AF65-F5344CB8AC3E}">
        <p14:creationId xmlns:p14="http://schemas.microsoft.com/office/powerpoint/2010/main" val="3511939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386CC6-E12A-34A2-8E9A-A0CABE7A18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68B9CE-6E26-31F8-892E-0404F828DC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9DC16B-9608-E32E-17C4-08C5C60EEF6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596CB72-0198-0610-6593-CCE7736F7E69}"/>
              </a:ext>
            </a:extLst>
          </p:cNvPr>
          <p:cNvSpPr>
            <a:spLocks noGrp="1"/>
          </p:cNvSpPr>
          <p:nvPr>
            <p:ph type="sldNum" sz="quarter" idx="5"/>
          </p:nvPr>
        </p:nvSpPr>
        <p:spPr/>
        <p:txBody>
          <a:bodyPr/>
          <a:lstStyle/>
          <a:p>
            <a:fld id="{2C7B152A-EC10-0D42-BD0F-200D846462C9}" type="slidenum">
              <a:rPr lang="en-US" smtClean="0"/>
              <a:t>3</a:t>
            </a:fld>
            <a:endParaRPr lang="en-US"/>
          </a:p>
        </p:txBody>
      </p:sp>
    </p:spTree>
    <p:extLst>
      <p:ext uri="{BB962C8B-B14F-4D97-AF65-F5344CB8AC3E}">
        <p14:creationId xmlns:p14="http://schemas.microsoft.com/office/powerpoint/2010/main" val="4010256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08CE32-E987-8556-557E-B6E1652EEF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C209D2-C2D9-442E-601A-4F3C49651F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95FA98-6BBD-84DF-8792-B6CECEF46C4F}"/>
              </a:ext>
            </a:extLst>
          </p:cNvPr>
          <p:cNvSpPr>
            <a:spLocks noGrp="1"/>
          </p:cNvSpPr>
          <p:nvPr>
            <p:ph type="body" idx="1"/>
          </p:nvPr>
        </p:nvSpPr>
        <p:spPr/>
        <p:txBody>
          <a:bodyPr/>
          <a:lstStyle/>
          <a:p>
            <a:pPr marL="457200" lvl="1" indent="0">
              <a:buFont typeface="Arial"/>
              <a:buNone/>
            </a:pPr>
            <a:r>
              <a:rPr lang="en-US" baseline="0"/>
              <a:t>Keep referencing the rubric so that your group can win during the class vote! </a:t>
            </a:r>
          </a:p>
          <a:p>
            <a:endParaRPr lang="en-US"/>
          </a:p>
        </p:txBody>
      </p:sp>
      <p:sp>
        <p:nvSpPr>
          <p:cNvPr id="4" name="Slide Number Placeholder 3">
            <a:extLst>
              <a:ext uri="{FF2B5EF4-FFF2-40B4-BE49-F238E27FC236}">
                <a16:creationId xmlns:a16="http://schemas.microsoft.com/office/drawing/2014/main" id="{93E01F16-52A0-DE41-B9E5-E9D01DE5F668}"/>
              </a:ext>
            </a:extLst>
          </p:cNvPr>
          <p:cNvSpPr>
            <a:spLocks noGrp="1"/>
          </p:cNvSpPr>
          <p:nvPr>
            <p:ph type="sldNum" sz="quarter" idx="5"/>
          </p:nvPr>
        </p:nvSpPr>
        <p:spPr/>
        <p:txBody>
          <a:bodyPr/>
          <a:lstStyle/>
          <a:p>
            <a:fld id="{2C7B152A-EC10-0D42-BD0F-200D846462C9}" type="slidenum">
              <a:rPr lang="en-US" smtClean="0"/>
              <a:t>4</a:t>
            </a:fld>
            <a:endParaRPr lang="en-US"/>
          </a:p>
        </p:txBody>
      </p:sp>
    </p:spTree>
    <p:extLst>
      <p:ext uri="{BB962C8B-B14F-4D97-AF65-F5344CB8AC3E}">
        <p14:creationId xmlns:p14="http://schemas.microsoft.com/office/powerpoint/2010/main" val="1714027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86DFE5-A14B-1E6F-754D-263BCF26B0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D32488-F277-DDC4-FFDC-4D60309567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9B11C5-3C03-B007-B250-3F0A3B204163}"/>
              </a:ext>
            </a:extLst>
          </p:cNvPr>
          <p:cNvSpPr>
            <a:spLocks noGrp="1"/>
          </p:cNvSpPr>
          <p:nvPr>
            <p:ph type="body" idx="1"/>
          </p:nvPr>
        </p:nvSpPr>
        <p:spPr/>
        <p:txBody>
          <a:bodyPr/>
          <a:lstStyle/>
          <a:p>
            <a:r>
              <a:rPr lang="en-US"/>
              <a:t>Remind students they are not doing the whole school, but picking a spot where they can improve upon what is there… </a:t>
            </a:r>
          </a:p>
        </p:txBody>
      </p:sp>
      <p:sp>
        <p:nvSpPr>
          <p:cNvPr id="4" name="Slide Number Placeholder 3">
            <a:extLst>
              <a:ext uri="{FF2B5EF4-FFF2-40B4-BE49-F238E27FC236}">
                <a16:creationId xmlns:a16="http://schemas.microsoft.com/office/drawing/2014/main" id="{BAA53B03-C8A9-A025-A08F-47F59CD3909E}"/>
              </a:ext>
            </a:extLst>
          </p:cNvPr>
          <p:cNvSpPr>
            <a:spLocks noGrp="1"/>
          </p:cNvSpPr>
          <p:nvPr>
            <p:ph type="sldNum" sz="quarter" idx="5"/>
          </p:nvPr>
        </p:nvSpPr>
        <p:spPr/>
        <p:txBody>
          <a:bodyPr/>
          <a:lstStyle/>
          <a:p>
            <a:fld id="{2C7B152A-EC10-0D42-BD0F-200D846462C9}" type="slidenum">
              <a:rPr lang="en-US" smtClean="0"/>
              <a:t>5</a:t>
            </a:fld>
            <a:endParaRPr lang="en-US"/>
          </a:p>
        </p:txBody>
      </p:sp>
    </p:spTree>
    <p:extLst>
      <p:ext uri="{BB962C8B-B14F-4D97-AF65-F5344CB8AC3E}">
        <p14:creationId xmlns:p14="http://schemas.microsoft.com/office/powerpoint/2010/main" val="2257153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9EECD-1E2F-C45F-039C-CC029A0365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F06B07-2D15-6285-1BEC-81360B9DAD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1478A4-9FAE-0A0C-DE58-0E7CDB026558}"/>
              </a:ext>
            </a:extLst>
          </p:cNvPr>
          <p:cNvSpPr>
            <a:spLocks noGrp="1"/>
          </p:cNvSpPr>
          <p:nvPr>
            <p:ph type="body" idx="1"/>
          </p:nvPr>
        </p:nvSpPr>
        <p:spPr/>
        <p:txBody>
          <a:bodyPr/>
          <a:lstStyle/>
          <a:p>
            <a:r>
              <a:rPr lang="en-US"/>
              <a:t>It may take several steps and planning to think about all of it </a:t>
            </a:r>
          </a:p>
        </p:txBody>
      </p:sp>
      <p:sp>
        <p:nvSpPr>
          <p:cNvPr id="4" name="Slide Number Placeholder 3">
            <a:extLst>
              <a:ext uri="{FF2B5EF4-FFF2-40B4-BE49-F238E27FC236}">
                <a16:creationId xmlns:a16="http://schemas.microsoft.com/office/drawing/2014/main" id="{87491D38-3D88-40A7-1A96-09930645FC1D}"/>
              </a:ext>
            </a:extLst>
          </p:cNvPr>
          <p:cNvSpPr>
            <a:spLocks noGrp="1"/>
          </p:cNvSpPr>
          <p:nvPr>
            <p:ph type="sldNum" sz="quarter" idx="5"/>
          </p:nvPr>
        </p:nvSpPr>
        <p:spPr/>
        <p:txBody>
          <a:bodyPr/>
          <a:lstStyle/>
          <a:p>
            <a:fld id="{2C7B152A-EC10-0D42-BD0F-200D846462C9}" type="slidenum">
              <a:rPr lang="en-US" smtClean="0"/>
              <a:t>6</a:t>
            </a:fld>
            <a:endParaRPr lang="en-US"/>
          </a:p>
        </p:txBody>
      </p:sp>
    </p:spTree>
    <p:extLst>
      <p:ext uri="{BB962C8B-B14F-4D97-AF65-F5344CB8AC3E}">
        <p14:creationId xmlns:p14="http://schemas.microsoft.com/office/powerpoint/2010/main" val="1710515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F91EF-48C3-E759-7170-40281BCA4A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A70457-6C78-9037-8644-B79E98BEA6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E46000-14B8-E13D-4B6A-8775FAABB409}"/>
              </a:ext>
            </a:extLst>
          </p:cNvPr>
          <p:cNvSpPr>
            <a:spLocks noGrp="1"/>
          </p:cNvSpPr>
          <p:nvPr>
            <p:ph type="body" idx="1"/>
          </p:nvPr>
        </p:nvSpPr>
        <p:spPr/>
        <p:txBody>
          <a:bodyPr/>
          <a:lstStyle/>
          <a:p>
            <a:r>
              <a:rPr lang="en-US"/>
              <a:t>Here are some more examples, but again they should be focusing on one area on the campus and then be zooming in on that area around that one building and focusing on how the water is going to runoff and flow and what they are going to do about it. </a:t>
            </a:r>
          </a:p>
          <a:p>
            <a:endParaRPr lang="en-US"/>
          </a:p>
          <a:p>
            <a:r>
              <a:rPr lang="en-US"/>
              <a:t>This should take one to two classes depending on how much time you give them. And then the third class should be for the class to vote on which one is best according to the rubric. </a:t>
            </a:r>
          </a:p>
        </p:txBody>
      </p:sp>
      <p:sp>
        <p:nvSpPr>
          <p:cNvPr id="4" name="Slide Number Placeholder 3">
            <a:extLst>
              <a:ext uri="{FF2B5EF4-FFF2-40B4-BE49-F238E27FC236}">
                <a16:creationId xmlns:a16="http://schemas.microsoft.com/office/drawing/2014/main" id="{9E75B492-9076-F8A8-80C2-4B86A48B7E1B}"/>
              </a:ext>
            </a:extLst>
          </p:cNvPr>
          <p:cNvSpPr>
            <a:spLocks noGrp="1"/>
          </p:cNvSpPr>
          <p:nvPr>
            <p:ph type="sldNum" sz="quarter" idx="5"/>
          </p:nvPr>
        </p:nvSpPr>
        <p:spPr/>
        <p:txBody>
          <a:bodyPr/>
          <a:lstStyle/>
          <a:p>
            <a:fld id="{2C7B152A-EC10-0D42-BD0F-200D846462C9}" type="slidenum">
              <a:rPr lang="en-US" smtClean="0"/>
              <a:t>7</a:t>
            </a:fld>
            <a:endParaRPr lang="en-US"/>
          </a:p>
        </p:txBody>
      </p:sp>
    </p:spTree>
    <p:extLst>
      <p:ext uri="{BB962C8B-B14F-4D97-AF65-F5344CB8AC3E}">
        <p14:creationId xmlns:p14="http://schemas.microsoft.com/office/powerpoint/2010/main" val="22569873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861B1E77-13BE-7D4A-8730-1445E7507836}"/>
              </a:ext>
            </a:extLst>
          </p:cNvPr>
          <p:cNvSpPr/>
          <p:nvPr/>
        </p:nvSpPr>
        <p:spPr>
          <a:xfrm>
            <a:off x="-4482" y="0"/>
            <a:ext cx="18288000" cy="8049516"/>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E2E8EB"/>
          </a:solidFill>
        </p:spPr>
        <p:txBody>
          <a:bodyPr wrap="square" lIns="0" tIns="0" rIns="0" bIns="0" rtlCol="0"/>
          <a:lstStyle/>
          <a:p>
            <a:endParaRPr/>
          </a:p>
        </p:txBody>
      </p:sp>
      <p:sp>
        <p:nvSpPr>
          <p:cNvPr id="10" name="object 10">
            <a:extLst>
              <a:ext uri="{FF2B5EF4-FFF2-40B4-BE49-F238E27FC236}">
                <a16:creationId xmlns:a16="http://schemas.microsoft.com/office/drawing/2014/main" id="{939ABE26-0F6D-4A49-89F5-5A7D243BD93A}"/>
              </a:ext>
            </a:extLst>
          </p:cNvPr>
          <p:cNvSpPr/>
          <p:nvPr/>
        </p:nvSpPr>
        <p:spPr>
          <a:xfrm>
            <a:off x="-454025" y="1028700"/>
            <a:ext cx="908050" cy="908050"/>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a:p>
        </p:txBody>
      </p:sp>
      <p:grpSp>
        <p:nvGrpSpPr>
          <p:cNvPr id="12" name="Group 11">
            <a:extLst>
              <a:ext uri="{FF2B5EF4-FFF2-40B4-BE49-F238E27FC236}">
                <a16:creationId xmlns:a16="http://schemas.microsoft.com/office/drawing/2014/main" id="{AEAB83CA-72A0-5B43-A0E5-5630BADF85AA}"/>
              </a:ext>
            </a:extLst>
          </p:cNvPr>
          <p:cNvGrpSpPr/>
          <p:nvPr/>
        </p:nvGrpSpPr>
        <p:grpSpPr>
          <a:xfrm rot="10800000">
            <a:off x="873404" y="8823172"/>
            <a:ext cx="3054617" cy="73818"/>
            <a:chOff x="9759603" y="5883440"/>
            <a:chExt cx="3054617" cy="73818"/>
          </a:xfrm>
        </p:grpSpPr>
        <p:pic>
          <p:nvPicPr>
            <p:cNvPr id="13" name="object 10">
              <a:extLst>
                <a:ext uri="{FF2B5EF4-FFF2-40B4-BE49-F238E27FC236}">
                  <a16:creationId xmlns:a16="http://schemas.microsoft.com/office/drawing/2014/main" id="{2693B781-C17F-D046-A1CC-47D60FE5146A}"/>
                </a:ext>
              </a:extLst>
            </p:cNvPr>
            <p:cNvPicPr/>
            <p:nvPr/>
          </p:nvPicPr>
          <p:blipFill>
            <a:blip r:embed="rId2" cstate="print"/>
            <a:stretch>
              <a:fillRect/>
            </a:stretch>
          </p:blipFill>
          <p:spPr>
            <a:xfrm>
              <a:off x="9759603" y="5883440"/>
              <a:ext cx="74502" cy="73818"/>
            </a:xfrm>
            <a:prstGeom prst="rect">
              <a:avLst/>
            </a:prstGeom>
          </p:spPr>
        </p:pic>
        <p:pic>
          <p:nvPicPr>
            <p:cNvPr id="14" name="object 11">
              <a:extLst>
                <a:ext uri="{FF2B5EF4-FFF2-40B4-BE49-F238E27FC236}">
                  <a16:creationId xmlns:a16="http://schemas.microsoft.com/office/drawing/2014/main" id="{81CF6986-F671-0946-95B5-782E2DE8F3AB}"/>
                </a:ext>
              </a:extLst>
            </p:cNvPr>
            <p:cNvPicPr/>
            <p:nvPr/>
          </p:nvPicPr>
          <p:blipFill>
            <a:blip r:embed="rId3" cstate="print"/>
            <a:stretch>
              <a:fillRect/>
            </a:stretch>
          </p:blipFill>
          <p:spPr>
            <a:xfrm>
              <a:off x="9908609" y="5883440"/>
              <a:ext cx="74502" cy="73818"/>
            </a:xfrm>
            <a:prstGeom prst="rect">
              <a:avLst/>
            </a:prstGeom>
          </p:spPr>
        </p:pic>
        <p:pic>
          <p:nvPicPr>
            <p:cNvPr id="15" name="object 12">
              <a:extLst>
                <a:ext uri="{FF2B5EF4-FFF2-40B4-BE49-F238E27FC236}">
                  <a16:creationId xmlns:a16="http://schemas.microsoft.com/office/drawing/2014/main" id="{764B46D8-1F50-A548-968A-E9E3228B30A3}"/>
                </a:ext>
              </a:extLst>
            </p:cNvPr>
            <p:cNvPicPr/>
            <p:nvPr/>
          </p:nvPicPr>
          <p:blipFill>
            <a:blip r:embed="rId3" cstate="print"/>
            <a:stretch>
              <a:fillRect/>
            </a:stretch>
          </p:blipFill>
          <p:spPr>
            <a:xfrm>
              <a:off x="10057615" y="5883440"/>
              <a:ext cx="74502" cy="73818"/>
            </a:xfrm>
            <a:prstGeom prst="rect">
              <a:avLst/>
            </a:prstGeom>
          </p:spPr>
        </p:pic>
        <p:pic>
          <p:nvPicPr>
            <p:cNvPr id="16" name="object 13">
              <a:extLst>
                <a:ext uri="{FF2B5EF4-FFF2-40B4-BE49-F238E27FC236}">
                  <a16:creationId xmlns:a16="http://schemas.microsoft.com/office/drawing/2014/main" id="{AB512040-F728-8240-883B-7D508A9A9DD1}"/>
                </a:ext>
              </a:extLst>
            </p:cNvPr>
            <p:cNvPicPr/>
            <p:nvPr/>
          </p:nvPicPr>
          <p:blipFill>
            <a:blip r:embed="rId2" cstate="print"/>
            <a:stretch>
              <a:fillRect/>
            </a:stretch>
          </p:blipFill>
          <p:spPr>
            <a:xfrm>
              <a:off x="10206621" y="5883440"/>
              <a:ext cx="74502" cy="73818"/>
            </a:xfrm>
            <a:prstGeom prst="rect">
              <a:avLst/>
            </a:prstGeom>
          </p:spPr>
        </p:pic>
        <p:pic>
          <p:nvPicPr>
            <p:cNvPr id="17" name="object 14">
              <a:extLst>
                <a:ext uri="{FF2B5EF4-FFF2-40B4-BE49-F238E27FC236}">
                  <a16:creationId xmlns:a16="http://schemas.microsoft.com/office/drawing/2014/main" id="{8A1EE0CB-CF08-824E-A3CD-3B86EB85CB08}"/>
                </a:ext>
              </a:extLst>
            </p:cNvPr>
            <p:cNvPicPr/>
            <p:nvPr/>
          </p:nvPicPr>
          <p:blipFill>
            <a:blip r:embed="rId2" cstate="print"/>
            <a:stretch>
              <a:fillRect/>
            </a:stretch>
          </p:blipFill>
          <p:spPr>
            <a:xfrm>
              <a:off x="10355626" y="5883440"/>
              <a:ext cx="74502" cy="73818"/>
            </a:xfrm>
            <a:prstGeom prst="rect">
              <a:avLst/>
            </a:prstGeom>
          </p:spPr>
        </p:pic>
        <p:pic>
          <p:nvPicPr>
            <p:cNvPr id="18" name="object 15">
              <a:extLst>
                <a:ext uri="{FF2B5EF4-FFF2-40B4-BE49-F238E27FC236}">
                  <a16:creationId xmlns:a16="http://schemas.microsoft.com/office/drawing/2014/main" id="{6159E075-1A87-0A41-B97E-78AD1AC03821}"/>
                </a:ext>
              </a:extLst>
            </p:cNvPr>
            <p:cNvPicPr/>
            <p:nvPr/>
          </p:nvPicPr>
          <p:blipFill>
            <a:blip r:embed="rId3" cstate="print"/>
            <a:stretch>
              <a:fillRect/>
            </a:stretch>
          </p:blipFill>
          <p:spPr>
            <a:xfrm>
              <a:off x="10504632" y="5883440"/>
              <a:ext cx="74502" cy="73818"/>
            </a:xfrm>
            <a:prstGeom prst="rect">
              <a:avLst/>
            </a:prstGeom>
          </p:spPr>
        </p:pic>
        <p:pic>
          <p:nvPicPr>
            <p:cNvPr id="19" name="object 16">
              <a:extLst>
                <a:ext uri="{FF2B5EF4-FFF2-40B4-BE49-F238E27FC236}">
                  <a16:creationId xmlns:a16="http://schemas.microsoft.com/office/drawing/2014/main" id="{FCADBA37-9D17-D84A-8001-2F1DC761A712}"/>
                </a:ext>
              </a:extLst>
            </p:cNvPr>
            <p:cNvPicPr/>
            <p:nvPr/>
          </p:nvPicPr>
          <p:blipFill>
            <a:blip r:embed="rId2" cstate="print"/>
            <a:stretch>
              <a:fillRect/>
            </a:stretch>
          </p:blipFill>
          <p:spPr>
            <a:xfrm>
              <a:off x="10653638" y="5883440"/>
              <a:ext cx="74502" cy="73818"/>
            </a:xfrm>
            <a:prstGeom prst="rect">
              <a:avLst/>
            </a:prstGeom>
          </p:spPr>
        </p:pic>
        <p:pic>
          <p:nvPicPr>
            <p:cNvPr id="20" name="object 17">
              <a:extLst>
                <a:ext uri="{FF2B5EF4-FFF2-40B4-BE49-F238E27FC236}">
                  <a16:creationId xmlns:a16="http://schemas.microsoft.com/office/drawing/2014/main" id="{D6BA6CE5-2399-D04A-B90E-6CCC2503C365}"/>
                </a:ext>
              </a:extLst>
            </p:cNvPr>
            <p:cNvPicPr/>
            <p:nvPr/>
          </p:nvPicPr>
          <p:blipFill>
            <a:blip r:embed="rId2" cstate="print"/>
            <a:stretch>
              <a:fillRect/>
            </a:stretch>
          </p:blipFill>
          <p:spPr>
            <a:xfrm>
              <a:off x="10802643" y="5883440"/>
              <a:ext cx="74502" cy="73818"/>
            </a:xfrm>
            <a:prstGeom prst="rect">
              <a:avLst/>
            </a:prstGeom>
          </p:spPr>
        </p:pic>
        <p:pic>
          <p:nvPicPr>
            <p:cNvPr id="21" name="object 18">
              <a:extLst>
                <a:ext uri="{FF2B5EF4-FFF2-40B4-BE49-F238E27FC236}">
                  <a16:creationId xmlns:a16="http://schemas.microsoft.com/office/drawing/2014/main" id="{EDF63CC5-A86E-8B4B-9AD4-452ACFADA1FE}"/>
                </a:ext>
              </a:extLst>
            </p:cNvPr>
            <p:cNvPicPr/>
            <p:nvPr/>
          </p:nvPicPr>
          <p:blipFill>
            <a:blip r:embed="rId3" cstate="print"/>
            <a:stretch>
              <a:fillRect/>
            </a:stretch>
          </p:blipFill>
          <p:spPr>
            <a:xfrm>
              <a:off x="10951649" y="5883440"/>
              <a:ext cx="74502" cy="73818"/>
            </a:xfrm>
            <a:prstGeom prst="rect">
              <a:avLst/>
            </a:prstGeom>
          </p:spPr>
        </p:pic>
        <p:pic>
          <p:nvPicPr>
            <p:cNvPr id="22" name="object 19">
              <a:extLst>
                <a:ext uri="{FF2B5EF4-FFF2-40B4-BE49-F238E27FC236}">
                  <a16:creationId xmlns:a16="http://schemas.microsoft.com/office/drawing/2014/main" id="{380CB797-0A37-3F40-96D9-9C22D3E68EB6}"/>
                </a:ext>
              </a:extLst>
            </p:cNvPr>
            <p:cNvPicPr/>
            <p:nvPr/>
          </p:nvPicPr>
          <p:blipFill>
            <a:blip r:embed="rId3" cstate="print"/>
            <a:stretch>
              <a:fillRect/>
            </a:stretch>
          </p:blipFill>
          <p:spPr>
            <a:xfrm>
              <a:off x="11100654" y="5883440"/>
              <a:ext cx="74502" cy="73818"/>
            </a:xfrm>
            <a:prstGeom prst="rect">
              <a:avLst/>
            </a:prstGeom>
          </p:spPr>
        </p:pic>
        <p:pic>
          <p:nvPicPr>
            <p:cNvPr id="23" name="object 20">
              <a:extLst>
                <a:ext uri="{FF2B5EF4-FFF2-40B4-BE49-F238E27FC236}">
                  <a16:creationId xmlns:a16="http://schemas.microsoft.com/office/drawing/2014/main" id="{0FE0074A-D849-F249-ADFC-511D4F8F99C4}"/>
                </a:ext>
              </a:extLst>
            </p:cNvPr>
            <p:cNvPicPr/>
            <p:nvPr/>
          </p:nvPicPr>
          <p:blipFill>
            <a:blip r:embed="rId2" cstate="print"/>
            <a:stretch>
              <a:fillRect/>
            </a:stretch>
          </p:blipFill>
          <p:spPr>
            <a:xfrm>
              <a:off x="11249660" y="5883440"/>
              <a:ext cx="74502" cy="73818"/>
            </a:xfrm>
            <a:prstGeom prst="rect">
              <a:avLst/>
            </a:prstGeom>
          </p:spPr>
        </p:pic>
        <p:pic>
          <p:nvPicPr>
            <p:cNvPr id="24" name="object 21">
              <a:extLst>
                <a:ext uri="{FF2B5EF4-FFF2-40B4-BE49-F238E27FC236}">
                  <a16:creationId xmlns:a16="http://schemas.microsoft.com/office/drawing/2014/main" id="{63E1BAF5-C9EE-BA4F-A0FF-16BF2C2B6B1B}"/>
                </a:ext>
              </a:extLst>
            </p:cNvPr>
            <p:cNvPicPr/>
            <p:nvPr/>
          </p:nvPicPr>
          <p:blipFill>
            <a:blip r:embed="rId2" cstate="print"/>
            <a:stretch>
              <a:fillRect/>
            </a:stretch>
          </p:blipFill>
          <p:spPr>
            <a:xfrm>
              <a:off x="11398666" y="5883440"/>
              <a:ext cx="74502" cy="73818"/>
            </a:xfrm>
            <a:prstGeom prst="rect">
              <a:avLst/>
            </a:prstGeom>
          </p:spPr>
        </p:pic>
        <p:pic>
          <p:nvPicPr>
            <p:cNvPr id="25" name="object 22">
              <a:extLst>
                <a:ext uri="{FF2B5EF4-FFF2-40B4-BE49-F238E27FC236}">
                  <a16:creationId xmlns:a16="http://schemas.microsoft.com/office/drawing/2014/main" id="{AB527FD0-289F-2246-93D2-FEA036FF7C02}"/>
                </a:ext>
              </a:extLst>
            </p:cNvPr>
            <p:cNvPicPr/>
            <p:nvPr/>
          </p:nvPicPr>
          <p:blipFill>
            <a:blip r:embed="rId3" cstate="print"/>
            <a:stretch>
              <a:fillRect/>
            </a:stretch>
          </p:blipFill>
          <p:spPr>
            <a:xfrm>
              <a:off x="11547671" y="5883440"/>
              <a:ext cx="74502" cy="73818"/>
            </a:xfrm>
            <a:prstGeom prst="rect">
              <a:avLst/>
            </a:prstGeom>
          </p:spPr>
        </p:pic>
        <p:pic>
          <p:nvPicPr>
            <p:cNvPr id="26" name="object 23">
              <a:extLst>
                <a:ext uri="{FF2B5EF4-FFF2-40B4-BE49-F238E27FC236}">
                  <a16:creationId xmlns:a16="http://schemas.microsoft.com/office/drawing/2014/main" id="{B899009B-F7CD-4347-B3C2-3415F002DCC8}"/>
                </a:ext>
              </a:extLst>
            </p:cNvPr>
            <p:cNvPicPr/>
            <p:nvPr/>
          </p:nvPicPr>
          <p:blipFill>
            <a:blip r:embed="rId2" cstate="print"/>
            <a:stretch>
              <a:fillRect/>
            </a:stretch>
          </p:blipFill>
          <p:spPr>
            <a:xfrm>
              <a:off x="11696677" y="5883440"/>
              <a:ext cx="74502" cy="73818"/>
            </a:xfrm>
            <a:prstGeom prst="rect">
              <a:avLst/>
            </a:prstGeom>
          </p:spPr>
        </p:pic>
        <p:pic>
          <p:nvPicPr>
            <p:cNvPr id="27" name="object 24">
              <a:extLst>
                <a:ext uri="{FF2B5EF4-FFF2-40B4-BE49-F238E27FC236}">
                  <a16:creationId xmlns:a16="http://schemas.microsoft.com/office/drawing/2014/main" id="{EC3E291D-D384-7F48-B65B-5B3C47061072}"/>
                </a:ext>
              </a:extLst>
            </p:cNvPr>
            <p:cNvPicPr/>
            <p:nvPr/>
          </p:nvPicPr>
          <p:blipFill>
            <a:blip r:embed="rId2" cstate="print"/>
            <a:stretch>
              <a:fillRect/>
            </a:stretch>
          </p:blipFill>
          <p:spPr>
            <a:xfrm>
              <a:off x="11845683" y="5883440"/>
              <a:ext cx="74502" cy="73818"/>
            </a:xfrm>
            <a:prstGeom prst="rect">
              <a:avLst/>
            </a:prstGeom>
          </p:spPr>
        </p:pic>
        <p:pic>
          <p:nvPicPr>
            <p:cNvPr id="28" name="object 25">
              <a:extLst>
                <a:ext uri="{FF2B5EF4-FFF2-40B4-BE49-F238E27FC236}">
                  <a16:creationId xmlns:a16="http://schemas.microsoft.com/office/drawing/2014/main" id="{3447A14C-19D9-0747-809D-72ED87202C81}"/>
                </a:ext>
              </a:extLst>
            </p:cNvPr>
            <p:cNvPicPr/>
            <p:nvPr/>
          </p:nvPicPr>
          <p:blipFill>
            <a:blip r:embed="rId3" cstate="print"/>
            <a:stretch>
              <a:fillRect/>
            </a:stretch>
          </p:blipFill>
          <p:spPr>
            <a:xfrm>
              <a:off x="11994688" y="5883440"/>
              <a:ext cx="74503" cy="73818"/>
            </a:xfrm>
            <a:prstGeom prst="rect">
              <a:avLst/>
            </a:prstGeom>
          </p:spPr>
        </p:pic>
        <p:pic>
          <p:nvPicPr>
            <p:cNvPr id="29" name="object 26">
              <a:extLst>
                <a:ext uri="{FF2B5EF4-FFF2-40B4-BE49-F238E27FC236}">
                  <a16:creationId xmlns:a16="http://schemas.microsoft.com/office/drawing/2014/main" id="{3BB4FAC4-317B-A74F-854F-75B2E7DC0B73}"/>
                </a:ext>
              </a:extLst>
            </p:cNvPr>
            <p:cNvPicPr/>
            <p:nvPr/>
          </p:nvPicPr>
          <p:blipFill>
            <a:blip r:embed="rId2" cstate="print"/>
            <a:stretch>
              <a:fillRect/>
            </a:stretch>
          </p:blipFill>
          <p:spPr>
            <a:xfrm>
              <a:off x="12143695" y="5883440"/>
              <a:ext cx="74503" cy="73818"/>
            </a:xfrm>
            <a:prstGeom prst="rect">
              <a:avLst/>
            </a:prstGeom>
          </p:spPr>
        </p:pic>
        <p:pic>
          <p:nvPicPr>
            <p:cNvPr id="30" name="object 27">
              <a:extLst>
                <a:ext uri="{FF2B5EF4-FFF2-40B4-BE49-F238E27FC236}">
                  <a16:creationId xmlns:a16="http://schemas.microsoft.com/office/drawing/2014/main" id="{4E2F8866-F550-E24A-B04D-C831D8744FF8}"/>
                </a:ext>
              </a:extLst>
            </p:cNvPr>
            <p:cNvPicPr/>
            <p:nvPr/>
          </p:nvPicPr>
          <p:blipFill>
            <a:blip r:embed="rId2" cstate="print"/>
            <a:stretch>
              <a:fillRect/>
            </a:stretch>
          </p:blipFill>
          <p:spPr>
            <a:xfrm>
              <a:off x="12292700" y="5883440"/>
              <a:ext cx="74503" cy="73818"/>
            </a:xfrm>
            <a:prstGeom prst="rect">
              <a:avLst/>
            </a:prstGeom>
          </p:spPr>
        </p:pic>
        <p:pic>
          <p:nvPicPr>
            <p:cNvPr id="31" name="object 28">
              <a:extLst>
                <a:ext uri="{FF2B5EF4-FFF2-40B4-BE49-F238E27FC236}">
                  <a16:creationId xmlns:a16="http://schemas.microsoft.com/office/drawing/2014/main" id="{9CE33790-B0C1-754B-A5DD-64927BA6AC1B}"/>
                </a:ext>
              </a:extLst>
            </p:cNvPr>
            <p:cNvPicPr/>
            <p:nvPr/>
          </p:nvPicPr>
          <p:blipFill>
            <a:blip r:embed="rId2" cstate="print"/>
            <a:stretch>
              <a:fillRect/>
            </a:stretch>
          </p:blipFill>
          <p:spPr>
            <a:xfrm>
              <a:off x="12441706" y="5883440"/>
              <a:ext cx="74503" cy="73818"/>
            </a:xfrm>
            <a:prstGeom prst="rect">
              <a:avLst/>
            </a:prstGeom>
          </p:spPr>
        </p:pic>
        <p:pic>
          <p:nvPicPr>
            <p:cNvPr id="32" name="object 29">
              <a:extLst>
                <a:ext uri="{FF2B5EF4-FFF2-40B4-BE49-F238E27FC236}">
                  <a16:creationId xmlns:a16="http://schemas.microsoft.com/office/drawing/2014/main" id="{2CC8E4B8-2405-4B4B-910F-8AB08E2BFC5D}"/>
                </a:ext>
              </a:extLst>
            </p:cNvPr>
            <p:cNvPicPr/>
            <p:nvPr/>
          </p:nvPicPr>
          <p:blipFill>
            <a:blip r:embed="rId3" cstate="print"/>
            <a:stretch>
              <a:fillRect/>
            </a:stretch>
          </p:blipFill>
          <p:spPr>
            <a:xfrm>
              <a:off x="12590712" y="5883440"/>
              <a:ext cx="74503" cy="73818"/>
            </a:xfrm>
            <a:prstGeom prst="rect">
              <a:avLst/>
            </a:prstGeom>
          </p:spPr>
        </p:pic>
        <p:pic>
          <p:nvPicPr>
            <p:cNvPr id="33" name="object 30">
              <a:extLst>
                <a:ext uri="{FF2B5EF4-FFF2-40B4-BE49-F238E27FC236}">
                  <a16:creationId xmlns:a16="http://schemas.microsoft.com/office/drawing/2014/main" id="{C5D57E79-8A03-CB49-8682-F1FD618AE52F}"/>
                </a:ext>
              </a:extLst>
            </p:cNvPr>
            <p:cNvPicPr/>
            <p:nvPr/>
          </p:nvPicPr>
          <p:blipFill>
            <a:blip r:embed="rId2" cstate="print"/>
            <a:stretch>
              <a:fillRect/>
            </a:stretch>
          </p:blipFill>
          <p:spPr>
            <a:xfrm>
              <a:off x="12739717" y="5883440"/>
              <a:ext cx="74503" cy="73818"/>
            </a:xfrm>
            <a:prstGeom prst="rect">
              <a:avLst/>
            </a:prstGeom>
          </p:spPr>
        </p:pic>
      </p:grpSp>
      <p:pic>
        <p:nvPicPr>
          <p:cNvPr id="34" name="Picture 33">
            <a:extLst>
              <a:ext uri="{FF2B5EF4-FFF2-40B4-BE49-F238E27FC236}">
                <a16:creationId xmlns:a16="http://schemas.microsoft.com/office/drawing/2014/main" id="{09F4D27E-E76E-0E46-97C4-5AFADEC71A8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6081547" y="8431466"/>
            <a:ext cx="1297190" cy="1216619"/>
          </a:xfrm>
          <a:prstGeom prst="rect">
            <a:avLst/>
          </a:prstGeom>
        </p:spPr>
      </p:pic>
      <p:sp>
        <p:nvSpPr>
          <p:cNvPr id="35" name="object 2">
            <a:extLst>
              <a:ext uri="{FF2B5EF4-FFF2-40B4-BE49-F238E27FC236}">
                <a16:creationId xmlns:a16="http://schemas.microsoft.com/office/drawing/2014/main" id="{B7C7D8D2-C446-5A4B-99DC-B14F0DCA96BA}"/>
              </a:ext>
            </a:extLst>
          </p:cNvPr>
          <p:cNvSpPr/>
          <p:nvPr userDrawn="1"/>
        </p:nvSpPr>
        <p:spPr>
          <a:xfrm>
            <a:off x="-4482" y="0"/>
            <a:ext cx="18288000" cy="8049516"/>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E2E8EB"/>
          </a:solidFill>
        </p:spPr>
        <p:txBody>
          <a:bodyPr wrap="square" lIns="0" tIns="0" rIns="0" bIns="0" rtlCol="0"/>
          <a:lstStyle/>
          <a:p>
            <a:endParaRPr/>
          </a:p>
        </p:txBody>
      </p:sp>
      <p:sp>
        <p:nvSpPr>
          <p:cNvPr id="36" name="object 10">
            <a:extLst>
              <a:ext uri="{FF2B5EF4-FFF2-40B4-BE49-F238E27FC236}">
                <a16:creationId xmlns:a16="http://schemas.microsoft.com/office/drawing/2014/main" id="{DAE03A09-B8F5-B14D-AA68-4D0B3893702D}"/>
              </a:ext>
            </a:extLst>
          </p:cNvPr>
          <p:cNvSpPr/>
          <p:nvPr userDrawn="1"/>
        </p:nvSpPr>
        <p:spPr>
          <a:xfrm>
            <a:off x="-454025" y="1028700"/>
            <a:ext cx="908050" cy="908050"/>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a:p>
        </p:txBody>
      </p:sp>
      <p:grpSp>
        <p:nvGrpSpPr>
          <p:cNvPr id="37" name="Group 36">
            <a:extLst>
              <a:ext uri="{FF2B5EF4-FFF2-40B4-BE49-F238E27FC236}">
                <a16:creationId xmlns:a16="http://schemas.microsoft.com/office/drawing/2014/main" id="{AE685FBF-2BCE-B549-BA09-F031EF8ACA99}"/>
              </a:ext>
            </a:extLst>
          </p:cNvPr>
          <p:cNvGrpSpPr/>
          <p:nvPr userDrawn="1"/>
        </p:nvGrpSpPr>
        <p:grpSpPr>
          <a:xfrm rot="10800000">
            <a:off x="873404" y="8823172"/>
            <a:ext cx="3054617" cy="73818"/>
            <a:chOff x="9759603" y="5883440"/>
            <a:chExt cx="3054617" cy="73818"/>
          </a:xfrm>
        </p:grpSpPr>
        <p:pic>
          <p:nvPicPr>
            <p:cNvPr id="38" name="object 10">
              <a:extLst>
                <a:ext uri="{FF2B5EF4-FFF2-40B4-BE49-F238E27FC236}">
                  <a16:creationId xmlns:a16="http://schemas.microsoft.com/office/drawing/2014/main" id="{77E5EFED-C334-5348-B195-101710A90CE6}"/>
                </a:ext>
              </a:extLst>
            </p:cNvPr>
            <p:cNvPicPr/>
            <p:nvPr/>
          </p:nvPicPr>
          <p:blipFill>
            <a:blip r:embed="rId2" cstate="print"/>
            <a:stretch>
              <a:fillRect/>
            </a:stretch>
          </p:blipFill>
          <p:spPr>
            <a:xfrm>
              <a:off x="9759603" y="5883440"/>
              <a:ext cx="74502" cy="73818"/>
            </a:xfrm>
            <a:prstGeom prst="rect">
              <a:avLst/>
            </a:prstGeom>
          </p:spPr>
        </p:pic>
        <p:pic>
          <p:nvPicPr>
            <p:cNvPr id="39" name="object 11">
              <a:extLst>
                <a:ext uri="{FF2B5EF4-FFF2-40B4-BE49-F238E27FC236}">
                  <a16:creationId xmlns:a16="http://schemas.microsoft.com/office/drawing/2014/main" id="{FAB9D9A9-7F38-3B4C-A7E6-008F0C8A3452}"/>
                </a:ext>
              </a:extLst>
            </p:cNvPr>
            <p:cNvPicPr/>
            <p:nvPr/>
          </p:nvPicPr>
          <p:blipFill>
            <a:blip r:embed="rId3" cstate="print"/>
            <a:stretch>
              <a:fillRect/>
            </a:stretch>
          </p:blipFill>
          <p:spPr>
            <a:xfrm>
              <a:off x="9908609" y="5883440"/>
              <a:ext cx="74502" cy="73818"/>
            </a:xfrm>
            <a:prstGeom prst="rect">
              <a:avLst/>
            </a:prstGeom>
          </p:spPr>
        </p:pic>
        <p:pic>
          <p:nvPicPr>
            <p:cNvPr id="40" name="object 12">
              <a:extLst>
                <a:ext uri="{FF2B5EF4-FFF2-40B4-BE49-F238E27FC236}">
                  <a16:creationId xmlns:a16="http://schemas.microsoft.com/office/drawing/2014/main" id="{22B42B0D-334F-2F40-B84F-1BD121964A3B}"/>
                </a:ext>
              </a:extLst>
            </p:cNvPr>
            <p:cNvPicPr/>
            <p:nvPr/>
          </p:nvPicPr>
          <p:blipFill>
            <a:blip r:embed="rId3" cstate="print"/>
            <a:stretch>
              <a:fillRect/>
            </a:stretch>
          </p:blipFill>
          <p:spPr>
            <a:xfrm>
              <a:off x="10057615" y="5883440"/>
              <a:ext cx="74502" cy="73818"/>
            </a:xfrm>
            <a:prstGeom prst="rect">
              <a:avLst/>
            </a:prstGeom>
          </p:spPr>
        </p:pic>
        <p:pic>
          <p:nvPicPr>
            <p:cNvPr id="41" name="object 13">
              <a:extLst>
                <a:ext uri="{FF2B5EF4-FFF2-40B4-BE49-F238E27FC236}">
                  <a16:creationId xmlns:a16="http://schemas.microsoft.com/office/drawing/2014/main" id="{B4A746E3-8FC4-D548-A54A-DECF26A9B563}"/>
                </a:ext>
              </a:extLst>
            </p:cNvPr>
            <p:cNvPicPr/>
            <p:nvPr/>
          </p:nvPicPr>
          <p:blipFill>
            <a:blip r:embed="rId2" cstate="print"/>
            <a:stretch>
              <a:fillRect/>
            </a:stretch>
          </p:blipFill>
          <p:spPr>
            <a:xfrm>
              <a:off x="10206621" y="5883440"/>
              <a:ext cx="74502" cy="73818"/>
            </a:xfrm>
            <a:prstGeom prst="rect">
              <a:avLst/>
            </a:prstGeom>
          </p:spPr>
        </p:pic>
        <p:pic>
          <p:nvPicPr>
            <p:cNvPr id="42" name="object 14">
              <a:extLst>
                <a:ext uri="{FF2B5EF4-FFF2-40B4-BE49-F238E27FC236}">
                  <a16:creationId xmlns:a16="http://schemas.microsoft.com/office/drawing/2014/main" id="{39544134-CBCF-7F49-8BB4-E034D2848366}"/>
                </a:ext>
              </a:extLst>
            </p:cNvPr>
            <p:cNvPicPr/>
            <p:nvPr/>
          </p:nvPicPr>
          <p:blipFill>
            <a:blip r:embed="rId2" cstate="print"/>
            <a:stretch>
              <a:fillRect/>
            </a:stretch>
          </p:blipFill>
          <p:spPr>
            <a:xfrm>
              <a:off x="10355626" y="5883440"/>
              <a:ext cx="74502" cy="73818"/>
            </a:xfrm>
            <a:prstGeom prst="rect">
              <a:avLst/>
            </a:prstGeom>
          </p:spPr>
        </p:pic>
        <p:pic>
          <p:nvPicPr>
            <p:cNvPr id="43" name="object 15">
              <a:extLst>
                <a:ext uri="{FF2B5EF4-FFF2-40B4-BE49-F238E27FC236}">
                  <a16:creationId xmlns:a16="http://schemas.microsoft.com/office/drawing/2014/main" id="{77E4E128-5E53-4E45-9186-7F2CB15E9C0A}"/>
                </a:ext>
              </a:extLst>
            </p:cNvPr>
            <p:cNvPicPr/>
            <p:nvPr/>
          </p:nvPicPr>
          <p:blipFill>
            <a:blip r:embed="rId3" cstate="print"/>
            <a:stretch>
              <a:fillRect/>
            </a:stretch>
          </p:blipFill>
          <p:spPr>
            <a:xfrm>
              <a:off x="10504632" y="5883440"/>
              <a:ext cx="74502" cy="73818"/>
            </a:xfrm>
            <a:prstGeom prst="rect">
              <a:avLst/>
            </a:prstGeom>
          </p:spPr>
        </p:pic>
        <p:pic>
          <p:nvPicPr>
            <p:cNvPr id="44" name="object 16">
              <a:extLst>
                <a:ext uri="{FF2B5EF4-FFF2-40B4-BE49-F238E27FC236}">
                  <a16:creationId xmlns:a16="http://schemas.microsoft.com/office/drawing/2014/main" id="{EA314DE2-F2A2-9C49-A823-AB44F564CAE0}"/>
                </a:ext>
              </a:extLst>
            </p:cNvPr>
            <p:cNvPicPr/>
            <p:nvPr/>
          </p:nvPicPr>
          <p:blipFill>
            <a:blip r:embed="rId2" cstate="print"/>
            <a:stretch>
              <a:fillRect/>
            </a:stretch>
          </p:blipFill>
          <p:spPr>
            <a:xfrm>
              <a:off x="10653638" y="5883440"/>
              <a:ext cx="74502" cy="73818"/>
            </a:xfrm>
            <a:prstGeom prst="rect">
              <a:avLst/>
            </a:prstGeom>
          </p:spPr>
        </p:pic>
        <p:pic>
          <p:nvPicPr>
            <p:cNvPr id="45" name="object 17">
              <a:extLst>
                <a:ext uri="{FF2B5EF4-FFF2-40B4-BE49-F238E27FC236}">
                  <a16:creationId xmlns:a16="http://schemas.microsoft.com/office/drawing/2014/main" id="{481C9080-D246-CC4D-AC19-4516830A987C}"/>
                </a:ext>
              </a:extLst>
            </p:cNvPr>
            <p:cNvPicPr/>
            <p:nvPr/>
          </p:nvPicPr>
          <p:blipFill>
            <a:blip r:embed="rId2" cstate="print"/>
            <a:stretch>
              <a:fillRect/>
            </a:stretch>
          </p:blipFill>
          <p:spPr>
            <a:xfrm>
              <a:off x="10802643" y="5883440"/>
              <a:ext cx="74502" cy="73818"/>
            </a:xfrm>
            <a:prstGeom prst="rect">
              <a:avLst/>
            </a:prstGeom>
          </p:spPr>
        </p:pic>
        <p:pic>
          <p:nvPicPr>
            <p:cNvPr id="46" name="object 18">
              <a:extLst>
                <a:ext uri="{FF2B5EF4-FFF2-40B4-BE49-F238E27FC236}">
                  <a16:creationId xmlns:a16="http://schemas.microsoft.com/office/drawing/2014/main" id="{B91AF3CB-3006-CF4D-9B35-B8E73724E6AE}"/>
                </a:ext>
              </a:extLst>
            </p:cNvPr>
            <p:cNvPicPr/>
            <p:nvPr/>
          </p:nvPicPr>
          <p:blipFill>
            <a:blip r:embed="rId3" cstate="print"/>
            <a:stretch>
              <a:fillRect/>
            </a:stretch>
          </p:blipFill>
          <p:spPr>
            <a:xfrm>
              <a:off x="10951649" y="5883440"/>
              <a:ext cx="74502" cy="73818"/>
            </a:xfrm>
            <a:prstGeom prst="rect">
              <a:avLst/>
            </a:prstGeom>
          </p:spPr>
        </p:pic>
        <p:pic>
          <p:nvPicPr>
            <p:cNvPr id="47" name="object 19">
              <a:extLst>
                <a:ext uri="{FF2B5EF4-FFF2-40B4-BE49-F238E27FC236}">
                  <a16:creationId xmlns:a16="http://schemas.microsoft.com/office/drawing/2014/main" id="{6D9B3E06-0041-3749-8026-5D04ABB27C55}"/>
                </a:ext>
              </a:extLst>
            </p:cNvPr>
            <p:cNvPicPr/>
            <p:nvPr/>
          </p:nvPicPr>
          <p:blipFill>
            <a:blip r:embed="rId3" cstate="print"/>
            <a:stretch>
              <a:fillRect/>
            </a:stretch>
          </p:blipFill>
          <p:spPr>
            <a:xfrm>
              <a:off x="11100654" y="5883440"/>
              <a:ext cx="74502" cy="73818"/>
            </a:xfrm>
            <a:prstGeom prst="rect">
              <a:avLst/>
            </a:prstGeom>
          </p:spPr>
        </p:pic>
        <p:pic>
          <p:nvPicPr>
            <p:cNvPr id="48" name="object 20">
              <a:extLst>
                <a:ext uri="{FF2B5EF4-FFF2-40B4-BE49-F238E27FC236}">
                  <a16:creationId xmlns:a16="http://schemas.microsoft.com/office/drawing/2014/main" id="{FBB1329A-4AAA-B24E-A552-4416DD548161}"/>
                </a:ext>
              </a:extLst>
            </p:cNvPr>
            <p:cNvPicPr/>
            <p:nvPr/>
          </p:nvPicPr>
          <p:blipFill>
            <a:blip r:embed="rId2" cstate="print"/>
            <a:stretch>
              <a:fillRect/>
            </a:stretch>
          </p:blipFill>
          <p:spPr>
            <a:xfrm>
              <a:off x="11249660" y="5883440"/>
              <a:ext cx="74502" cy="73818"/>
            </a:xfrm>
            <a:prstGeom prst="rect">
              <a:avLst/>
            </a:prstGeom>
          </p:spPr>
        </p:pic>
        <p:pic>
          <p:nvPicPr>
            <p:cNvPr id="49" name="object 21">
              <a:extLst>
                <a:ext uri="{FF2B5EF4-FFF2-40B4-BE49-F238E27FC236}">
                  <a16:creationId xmlns:a16="http://schemas.microsoft.com/office/drawing/2014/main" id="{03B8B288-0AD1-2946-A4FD-7C97BC89A2DA}"/>
                </a:ext>
              </a:extLst>
            </p:cNvPr>
            <p:cNvPicPr/>
            <p:nvPr/>
          </p:nvPicPr>
          <p:blipFill>
            <a:blip r:embed="rId2" cstate="print"/>
            <a:stretch>
              <a:fillRect/>
            </a:stretch>
          </p:blipFill>
          <p:spPr>
            <a:xfrm>
              <a:off x="11398666" y="5883440"/>
              <a:ext cx="74502" cy="73818"/>
            </a:xfrm>
            <a:prstGeom prst="rect">
              <a:avLst/>
            </a:prstGeom>
          </p:spPr>
        </p:pic>
        <p:pic>
          <p:nvPicPr>
            <p:cNvPr id="50" name="object 22">
              <a:extLst>
                <a:ext uri="{FF2B5EF4-FFF2-40B4-BE49-F238E27FC236}">
                  <a16:creationId xmlns:a16="http://schemas.microsoft.com/office/drawing/2014/main" id="{0175A97A-3772-4145-B23A-BB3AB2F4C7BB}"/>
                </a:ext>
              </a:extLst>
            </p:cNvPr>
            <p:cNvPicPr/>
            <p:nvPr/>
          </p:nvPicPr>
          <p:blipFill>
            <a:blip r:embed="rId3" cstate="print"/>
            <a:stretch>
              <a:fillRect/>
            </a:stretch>
          </p:blipFill>
          <p:spPr>
            <a:xfrm>
              <a:off x="11547671" y="5883440"/>
              <a:ext cx="74502" cy="73818"/>
            </a:xfrm>
            <a:prstGeom prst="rect">
              <a:avLst/>
            </a:prstGeom>
          </p:spPr>
        </p:pic>
        <p:pic>
          <p:nvPicPr>
            <p:cNvPr id="51" name="object 23">
              <a:extLst>
                <a:ext uri="{FF2B5EF4-FFF2-40B4-BE49-F238E27FC236}">
                  <a16:creationId xmlns:a16="http://schemas.microsoft.com/office/drawing/2014/main" id="{F5D5E73B-4EB9-0F4E-8F34-1560737FF9A0}"/>
                </a:ext>
              </a:extLst>
            </p:cNvPr>
            <p:cNvPicPr/>
            <p:nvPr/>
          </p:nvPicPr>
          <p:blipFill>
            <a:blip r:embed="rId2" cstate="print"/>
            <a:stretch>
              <a:fillRect/>
            </a:stretch>
          </p:blipFill>
          <p:spPr>
            <a:xfrm>
              <a:off x="11696677" y="5883440"/>
              <a:ext cx="74502" cy="73818"/>
            </a:xfrm>
            <a:prstGeom prst="rect">
              <a:avLst/>
            </a:prstGeom>
          </p:spPr>
        </p:pic>
        <p:pic>
          <p:nvPicPr>
            <p:cNvPr id="52" name="object 24">
              <a:extLst>
                <a:ext uri="{FF2B5EF4-FFF2-40B4-BE49-F238E27FC236}">
                  <a16:creationId xmlns:a16="http://schemas.microsoft.com/office/drawing/2014/main" id="{2D1C41DC-EECA-8B49-97A6-D829EF258067}"/>
                </a:ext>
              </a:extLst>
            </p:cNvPr>
            <p:cNvPicPr/>
            <p:nvPr/>
          </p:nvPicPr>
          <p:blipFill>
            <a:blip r:embed="rId2" cstate="print"/>
            <a:stretch>
              <a:fillRect/>
            </a:stretch>
          </p:blipFill>
          <p:spPr>
            <a:xfrm>
              <a:off x="11845683" y="5883440"/>
              <a:ext cx="74502" cy="73818"/>
            </a:xfrm>
            <a:prstGeom prst="rect">
              <a:avLst/>
            </a:prstGeom>
          </p:spPr>
        </p:pic>
        <p:pic>
          <p:nvPicPr>
            <p:cNvPr id="53" name="object 25">
              <a:extLst>
                <a:ext uri="{FF2B5EF4-FFF2-40B4-BE49-F238E27FC236}">
                  <a16:creationId xmlns:a16="http://schemas.microsoft.com/office/drawing/2014/main" id="{1F96471A-62BC-8B4F-B45C-5EAAFE29819C}"/>
                </a:ext>
              </a:extLst>
            </p:cNvPr>
            <p:cNvPicPr/>
            <p:nvPr/>
          </p:nvPicPr>
          <p:blipFill>
            <a:blip r:embed="rId3" cstate="print"/>
            <a:stretch>
              <a:fillRect/>
            </a:stretch>
          </p:blipFill>
          <p:spPr>
            <a:xfrm>
              <a:off x="11994688" y="5883440"/>
              <a:ext cx="74503" cy="73818"/>
            </a:xfrm>
            <a:prstGeom prst="rect">
              <a:avLst/>
            </a:prstGeom>
          </p:spPr>
        </p:pic>
        <p:pic>
          <p:nvPicPr>
            <p:cNvPr id="54" name="object 26">
              <a:extLst>
                <a:ext uri="{FF2B5EF4-FFF2-40B4-BE49-F238E27FC236}">
                  <a16:creationId xmlns:a16="http://schemas.microsoft.com/office/drawing/2014/main" id="{56B466DF-F1E8-5C4D-BA97-A5515A44E4C8}"/>
                </a:ext>
              </a:extLst>
            </p:cNvPr>
            <p:cNvPicPr/>
            <p:nvPr/>
          </p:nvPicPr>
          <p:blipFill>
            <a:blip r:embed="rId2" cstate="print"/>
            <a:stretch>
              <a:fillRect/>
            </a:stretch>
          </p:blipFill>
          <p:spPr>
            <a:xfrm>
              <a:off x="12143695" y="5883440"/>
              <a:ext cx="74503" cy="73818"/>
            </a:xfrm>
            <a:prstGeom prst="rect">
              <a:avLst/>
            </a:prstGeom>
          </p:spPr>
        </p:pic>
        <p:pic>
          <p:nvPicPr>
            <p:cNvPr id="55" name="object 27">
              <a:extLst>
                <a:ext uri="{FF2B5EF4-FFF2-40B4-BE49-F238E27FC236}">
                  <a16:creationId xmlns:a16="http://schemas.microsoft.com/office/drawing/2014/main" id="{633A8674-34DA-1749-A604-A3B2A3525816}"/>
                </a:ext>
              </a:extLst>
            </p:cNvPr>
            <p:cNvPicPr/>
            <p:nvPr/>
          </p:nvPicPr>
          <p:blipFill>
            <a:blip r:embed="rId2" cstate="print"/>
            <a:stretch>
              <a:fillRect/>
            </a:stretch>
          </p:blipFill>
          <p:spPr>
            <a:xfrm>
              <a:off x="12292700" y="5883440"/>
              <a:ext cx="74503" cy="73818"/>
            </a:xfrm>
            <a:prstGeom prst="rect">
              <a:avLst/>
            </a:prstGeom>
          </p:spPr>
        </p:pic>
        <p:pic>
          <p:nvPicPr>
            <p:cNvPr id="56" name="object 28">
              <a:extLst>
                <a:ext uri="{FF2B5EF4-FFF2-40B4-BE49-F238E27FC236}">
                  <a16:creationId xmlns:a16="http://schemas.microsoft.com/office/drawing/2014/main" id="{32A8830D-76A4-C447-B83F-496D1A6BF335}"/>
                </a:ext>
              </a:extLst>
            </p:cNvPr>
            <p:cNvPicPr/>
            <p:nvPr/>
          </p:nvPicPr>
          <p:blipFill>
            <a:blip r:embed="rId2" cstate="print"/>
            <a:stretch>
              <a:fillRect/>
            </a:stretch>
          </p:blipFill>
          <p:spPr>
            <a:xfrm>
              <a:off x="12441706" y="5883440"/>
              <a:ext cx="74503" cy="73818"/>
            </a:xfrm>
            <a:prstGeom prst="rect">
              <a:avLst/>
            </a:prstGeom>
          </p:spPr>
        </p:pic>
        <p:pic>
          <p:nvPicPr>
            <p:cNvPr id="57" name="object 29">
              <a:extLst>
                <a:ext uri="{FF2B5EF4-FFF2-40B4-BE49-F238E27FC236}">
                  <a16:creationId xmlns:a16="http://schemas.microsoft.com/office/drawing/2014/main" id="{C469B417-342D-9348-AED3-498632843ADA}"/>
                </a:ext>
              </a:extLst>
            </p:cNvPr>
            <p:cNvPicPr/>
            <p:nvPr/>
          </p:nvPicPr>
          <p:blipFill>
            <a:blip r:embed="rId3" cstate="print"/>
            <a:stretch>
              <a:fillRect/>
            </a:stretch>
          </p:blipFill>
          <p:spPr>
            <a:xfrm>
              <a:off x="12590712" y="5883440"/>
              <a:ext cx="74503" cy="73818"/>
            </a:xfrm>
            <a:prstGeom prst="rect">
              <a:avLst/>
            </a:prstGeom>
          </p:spPr>
        </p:pic>
        <p:pic>
          <p:nvPicPr>
            <p:cNvPr id="58" name="object 30">
              <a:extLst>
                <a:ext uri="{FF2B5EF4-FFF2-40B4-BE49-F238E27FC236}">
                  <a16:creationId xmlns:a16="http://schemas.microsoft.com/office/drawing/2014/main" id="{EA6C1853-D361-874D-AD9F-02AE3A4D2C4B}"/>
                </a:ext>
              </a:extLst>
            </p:cNvPr>
            <p:cNvPicPr/>
            <p:nvPr/>
          </p:nvPicPr>
          <p:blipFill>
            <a:blip r:embed="rId2" cstate="print"/>
            <a:stretch>
              <a:fillRect/>
            </a:stretch>
          </p:blipFill>
          <p:spPr>
            <a:xfrm>
              <a:off x="12739717" y="5883440"/>
              <a:ext cx="74503" cy="73818"/>
            </a:xfrm>
            <a:prstGeom prst="rect">
              <a:avLst/>
            </a:prstGeom>
          </p:spPr>
        </p:pic>
      </p:grpSp>
      <p:pic>
        <p:nvPicPr>
          <p:cNvPr id="59" name="Picture 58">
            <a:extLst>
              <a:ext uri="{FF2B5EF4-FFF2-40B4-BE49-F238E27FC236}">
                <a16:creationId xmlns:a16="http://schemas.microsoft.com/office/drawing/2014/main" id="{F48AFB5F-D473-9A4E-9EBD-3617A1390AD7}"/>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6081547" y="8431466"/>
            <a:ext cx="1297190" cy="1216619"/>
          </a:xfrm>
          <a:prstGeom prst="rect">
            <a:avLst/>
          </a:prstGeom>
        </p:spPr>
      </p:pic>
    </p:spTree>
    <p:extLst>
      <p:ext uri="{BB962C8B-B14F-4D97-AF65-F5344CB8AC3E}">
        <p14:creationId xmlns:p14="http://schemas.microsoft.com/office/powerpoint/2010/main" val="2307924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861B1E77-13BE-7D4A-8730-1445E7507836}"/>
              </a:ext>
            </a:extLst>
          </p:cNvPr>
          <p:cNvSpPr/>
          <p:nvPr userDrawn="1"/>
        </p:nvSpPr>
        <p:spPr>
          <a:xfrm>
            <a:off x="-4482" y="0"/>
            <a:ext cx="18288000" cy="8049516"/>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E2E8EB"/>
          </a:solidFill>
        </p:spPr>
        <p:txBody>
          <a:bodyPr wrap="square" lIns="0" tIns="0" rIns="0" bIns="0" rtlCol="0"/>
          <a:lstStyle/>
          <a:p>
            <a:endParaRPr/>
          </a:p>
        </p:txBody>
      </p:sp>
      <p:sp>
        <p:nvSpPr>
          <p:cNvPr id="10" name="object 10">
            <a:extLst>
              <a:ext uri="{FF2B5EF4-FFF2-40B4-BE49-F238E27FC236}">
                <a16:creationId xmlns:a16="http://schemas.microsoft.com/office/drawing/2014/main" id="{939ABE26-0F6D-4A49-89F5-5A7D243BD93A}"/>
              </a:ext>
            </a:extLst>
          </p:cNvPr>
          <p:cNvSpPr/>
          <p:nvPr userDrawn="1"/>
        </p:nvSpPr>
        <p:spPr>
          <a:xfrm>
            <a:off x="-454025" y="1028700"/>
            <a:ext cx="908050" cy="908050"/>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a:p>
        </p:txBody>
      </p:sp>
      <p:grpSp>
        <p:nvGrpSpPr>
          <p:cNvPr id="12" name="Group 11">
            <a:extLst>
              <a:ext uri="{FF2B5EF4-FFF2-40B4-BE49-F238E27FC236}">
                <a16:creationId xmlns:a16="http://schemas.microsoft.com/office/drawing/2014/main" id="{AEAB83CA-72A0-5B43-A0E5-5630BADF85AA}"/>
              </a:ext>
            </a:extLst>
          </p:cNvPr>
          <p:cNvGrpSpPr/>
          <p:nvPr userDrawn="1"/>
        </p:nvGrpSpPr>
        <p:grpSpPr>
          <a:xfrm rot="10800000">
            <a:off x="873404" y="8823172"/>
            <a:ext cx="3054617" cy="73818"/>
            <a:chOff x="9759603" y="5883440"/>
            <a:chExt cx="3054617" cy="73818"/>
          </a:xfrm>
        </p:grpSpPr>
        <p:pic>
          <p:nvPicPr>
            <p:cNvPr id="13" name="object 10">
              <a:extLst>
                <a:ext uri="{FF2B5EF4-FFF2-40B4-BE49-F238E27FC236}">
                  <a16:creationId xmlns:a16="http://schemas.microsoft.com/office/drawing/2014/main" id="{2693B781-C17F-D046-A1CC-47D60FE5146A}"/>
                </a:ext>
              </a:extLst>
            </p:cNvPr>
            <p:cNvPicPr/>
            <p:nvPr/>
          </p:nvPicPr>
          <p:blipFill>
            <a:blip r:embed="rId2" cstate="print"/>
            <a:stretch>
              <a:fillRect/>
            </a:stretch>
          </p:blipFill>
          <p:spPr>
            <a:xfrm>
              <a:off x="9759603" y="5883440"/>
              <a:ext cx="74502" cy="73818"/>
            </a:xfrm>
            <a:prstGeom prst="rect">
              <a:avLst/>
            </a:prstGeom>
          </p:spPr>
        </p:pic>
        <p:pic>
          <p:nvPicPr>
            <p:cNvPr id="14" name="object 11">
              <a:extLst>
                <a:ext uri="{FF2B5EF4-FFF2-40B4-BE49-F238E27FC236}">
                  <a16:creationId xmlns:a16="http://schemas.microsoft.com/office/drawing/2014/main" id="{81CF6986-F671-0946-95B5-782E2DE8F3AB}"/>
                </a:ext>
              </a:extLst>
            </p:cNvPr>
            <p:cNvPicPr/>
            <p:nvPr/>
          </p:nvPicPr>
          <p:blipFill>
            <a:blip r:embed="rId3" cstate="print"/>
            <a:stretch>
              <a:fillRect/>
            </a:stretch>
          </p:blipFill>
          <p:spPr>
            <a:xfrm>
              <a:off x="9908609" y="5883440"/>
              <a:ext cx="74502" cy="73818"/>
            </a:xfrm>
            <a:prstGeom prst="rect">
              <a:avLst/>
            </a:prstGeom>
          </p:spPr>
        </p:pic>
        <p:pic>
          <p:nvPicPr>
            <p:cNvPr id="15" name="object 12">
              <a:extLst>
                <a:ext uri="{FF2B5EF4-FFF2-40B4-BE49-F238E27FC236}">
                  <a16:creationId xmlns:a16="http://schemas.microsoft.com/office/drawing/2014/main" id="{764B46D8-1F50-A548-968A-E9E3228B30A3}"/>
                </a:ext>
              </a:extLst>
            </p:cNvPr>
            <p:cNvPicPr/>
            <p:nvPr/>
          </p:nvPicPr>
          <p:blipFill>
            <a:blip r:embed="rId3" cstate="print"/>
            <a:stretch>
              <a:fillRect/>
            </a:stretch>
          </p:blipFill>
          <p:spPr>
            <a:xfrm>
              <a:off x="10057615" y="5883440"/>
              <a:ext cx="74502" cy="73818"/>
            </a:xfrm>
            <a:prstGeom prst="rect">
              <a:avLst/>
            </a:prstGeom>
          </p:spPr>
        </p:pic>
        <p:pic>
          <p:nvPicPr>
            <p:cNvPr id="16" name="object 13">
              <a:extLst>
                <a:ext uri="{FF2B5EF4-FFF2-40B4-BE49-F238E27FC236}">
                  <a16:creationId xmlns:a16="http://schemas.microsoft.com/office/drawing/2014/main" id="{AB512040-F728-8240-883B-7D508A9A9DD1}"/>
                </a:ext>
              </a:extLst>
            </p:cNvPr>
            <p:cNvPicPr/>
            <p:nvPr/>
          </p:nvPicPr>
          <p:blipFill>
            <a:blip r:embed="rId2" cstate="print"/>
            <a:stretch>
              <a:fillRect/>
            </a:stretch>
          </p:blipFill>
          <p:spPr>
            <a:xfrm>
              <a:off x="10206621" y="5883440"/>
              <a:ext cx="74502" cy="73818"/>
            </a:xfrm>
            <a:prstGeom prst="rect">
              <a:avLst/>
            </a:prstGeom>
          </p:spPr>
        </p:pic>
        <p:pic>
          <p:nvPicPr>
            <p:cNvPr id="17" name="object 14">
              <a:extLst>
                <a:ext uri="{FF2B5EF4-FFF2-40B4-BE49-F238E27FC236}">
                  <a16:creationId xmlns:a16="http://schemas.microsoft.com/office/drawing/2014/main" id="{8A1EE0CB-CF08-824E-A3CD-3B86EB85CB08}"/>
                </a:ext>
              </a:extLst>
            </p:cNvPr>
            <p:cNvPicPr/>
            <p:nvPr/>
          </p:nvPicPr>
          <p:blipFill>
            <a:blip r:embed="rId2" cstate="print"/>
            <a:stretch>
              <a:fillRect/>
            </a:stretch>
          </p:blipFill>
          <p:spPr>
            <a:xfrm>
              <a:off x="10355626" y="5883440"/>
              <a:ext cx="74502" cy="73818"/>
            </a:xfrm>
            <a:prstGeom prst="rect">
              <a:avLst/>
            </a:prstGeom>
          </p:spPr>
        </p:pic>
        <p:pic>
          <p:nvPicPr>
            <p:cNvPr id="18" name="object 15">
              <a:extLst>
                <a:ext uri="{FF2B5EF4-FFF2-40B4-BE49-F238E27FC236}">
                  <a16:creationId xmlns:a16="http://schemas.microsoft.com/office/drawing/2014/main" id="{6159E075-1A87-0A41-B97E-78AD1AC03821}"/>
                </a:ext>
              </a:extLst>
            </p:cNvPr>
            <p:cNvPicPr/>
            <p:nvPr/>
          </p:nvPicPr>
          <p:blipFill>
            <a:blip r:embed="rId3" cstate="print"/>
            <a:stretch>
              <a:fillRect/>
            </a:stretch>
          </p:blipFill>
          <p:spPr>
            <a:xfrm>
              <a:off x="10504632" y="5883440"/>
              <a:ext cx="74502" cy="73818"/>
            </a:xfrm>
            <a:prstGeom prst="rect">
              <a:avLst/>
            </a:prstGeom>
          </p:spPr>
        </p:pic>
        <p:pic>
          <p:nvPicPr>
            <p:cNvPr id="19" name="object 16">
              <a:extLst>
                <a:ext uri="{FF2B5EF4-FFF2-40B4-BE49-F238E27FC236}">
                  <a16:creationId xmlns:a16="http://schemas.microsoft.com/office/drawing/2014/main" id="{FCADBA37-9D17-D84A-8001-2F1DC761A712}"/>
                </a:ext>
              </a:extLst>
            </p:cNvPr>
            <p:cNvPicPr/>
            <p:nvPr/>
          </p:nvPicPr>
          <p:blipFill>
            <a:blip r:embed="rId2" cstate="print"/>
            <a:stretch>
              <a:fillRect/>
            </a:stretch>
          </p:blipFill>
          <p:spPr>
            <a:xfrm>
              <a:off x="10653638" y="5883440"/>
              <a:ext cx="74502" cy="73818"/>
            </a:xfrm>
            <a:prstGeom prst="rect">
              <a:avLst/>
            </a:prstGeom>
          </p:spPr>
        </p:pic>
        <p:pic>
          <p:nvPicPr>
            <p:cNvPr id="20" name="object 17">
              <a:extLst>
                <a:ext uri="{FF2B5EF4-FFF2-40B4-BE49-F238E27FC236}">
                  <a16:creationId xmlns:a16="http://schemas.microsoft.com/office/drawing/2014/main" id="{D6BA6CE5-2399-D04A-B90E-6CCC2503C365}"/>
                </a:ext>
              </a:extLst>
            </p:cNvPr>
            <p:cNvPicPr/>
            <p:nvPr/>
          </p:nvPicPr>
          <p:blipFill>
            <a:blip r:embed="rId2" cstate="print"/>
            <a:stretch>
              <a:fillRect/>
            </a:stretch>
          </p:blipFill>
          <p:spPr>
            <a:xfrm>
              <a:off x="10802643" y="5883440"/>
              <a:ext cx="74502" cy="73818"/>
            </a:xfrm>
            <a:prstGeom prst="rect">
              <a:avLst/>
            </a:prstGeom>
          </p:spPr>
        </p:pic>
        <p:pic>
          <p:nvPicPr>
            <p:cNvPr id="21" name="object 18">
              <a:extLst>
                <a:ext uri="{FF2B5EF4-FFF2-40B4-BE49-F238E27FC236}">
                  <a16:creationId xmlns:a16="http://schemas.microsoft.com/office/drawing/2014/main" id="{EDF63CC5-A86E-8B4B-9AD4-452ACFADA1FE}"/>
                </a:ext>
              </a:extLst>
            </p:cNvPr>
            <p:cNvPicPr/>
            <p:nvPr/>
          </p:nvPicPr>
          <p:blipFill>
            <a:blip r:embed="rId3" cstate="print"/>
            <a:stretch>
              <a:fillRect/>
            </a:stretch>
          </p:blipFill>
          <p:spPr>
            <a:xfrm>
              <a:off x="10951649" y="5883440"/>
              <a:ext cx="74502" cy="73818"/>
            </a:xfrm>
            <a:prstGeom prst="rect">
              <a:avLst/>
            </a:prstGeom>
          </p:spPr>
        </p:pic>
        <p:pic>
          <p:nvPicPr>
            <p:cNvPr id="22" name="object 19">
              <a:extLst>
                <a:ext uri="{FF2B5EF4-FFF2-40B4-BE49-F238E27FC236}">
                  <a16:creationId xmlns:a16="http://schemas.microsoft.com/office/drawing/2014/main" id="{380CB797-0A37-3F40-96D9-9C22D3E68EB6}"/>
                </a:ext>
              </a:extLst>
            </p:cNvPr>
            <p:cNvPicPr/>
            <p:nvPr/>
          </p:nvPicPr>
          <p:blipFill>
            <a:blip r:embed="rId3" cstate="print"/>
            <a:stretch>
              <a:fillRect/>
            </a:stretch>
          </p:blipFill>
          <p:spPr>
            <a:xfrm>
              <a:off x="11100654" y="5883440"/>
              <a:ext cx="74502" cy="73818"/>
            </a:xfrm>
            <a:prstGeom prst="rect">
              <a:avLst/>
            </a:prstGeom>
          </p:spPr>
        </p:pic>
        <p:pic>
          <p:nvPicPr>
            <p:cNvPr id="23" name="object 20">
              <a:extLst>
                <a:ext uri="{FF2B5EF4-FFF2-40B4-BE49-F238E27FC236}">
                  <a16:creationId xmlns:a16="http://schemas.microsoft.com/office/drawing/2014/main" id="{0FE0074A-D849-F249-ADFC-511D4F8F99C4}"/>
                </a:ext>
              </a:extLst>
            </p:cNvPr>
            <p:cNvPicPr/>
            <p:nvPr/>
          </p:nvPicPr>
          <p:blipFill>
            <a:blip r:embed="rId2" cstate="print"/>
            <a:stretch>
              <a:fillRect/>
            </a:stretch>
          </p:blipFill>
          <p:spPr>
            <a:xfrm>
              <a:off x="11249660" y="5883440"/>
              <a:ext cx="74502" cy="73818"/>
            </a:xfrm>
            <a:prstGeom prst="rect">
              <a:avLst/>
            </a:prstGeom>
          </p:spPr>
        </p:pic>
        <p:pic>
          <p:nvPicPr>
            <p:cNvPr id="24" name="object 21">
              <a:extLst>
                <a:ext uri="{FF2B5EF4-FFF2-40B4-BE49-F238E27FC236}">
                  <a16:creationId xmlns:a16="http://schemas.microsoft.com/office/drawing/2014/main" id="{63E1BAF5-C9EE-BA4F-A0FF-16BF2C2B6B1B}"/>
                </a:ext>
              </a:extLst>
            </p:cNvPr>
            <p:cNvPicPr/>
            <p:nvPr/>
          </p:nvPicPr>
          <p:blipFill>
            <a:blip r:embed="rId2" cstate="print"/>
            <a:stretch>
              <a:fillRect/>
            </a:stretch>
          </p:blipFill>
          <p:spPr>
            <a:xfrm>
              <a:off x="11398666" y="5883440"/>
              <a:ext cx="74502" cy="73818"/>
            </a:xfrm>
            <a:prstGeom prst="rect">
              <a:avLst/>
            </a:prstGeom>
          </p:spPr>
        </p:pic>
        <p:pic>
          <p:nvPicPr>
            <p:cNvPr id="25" name="object 22">
              <a:extLst>
                <a:ext uri="{FF2B5EF4-FFF2-40B4-BE49-F238E27FC236}">
                  <a16:creationId xmlns:a16="http://schemas.microsoft.com/office/drawing/2014/main" id="{AB527FD0-289F-2246-93D2-FEA036FF7C02}"/>
                </a:ext>
              </a:extLst>
            </p:cNvPr>
            <p:cNvPicPr/>
            <p:nvPr/>
          </p:nvPicPr>
          <p:blipFill>
            <a:blip r:embed="rId3" cstate="print"/>
            <a:stretch>
              <a:fillRect/>
            </a:stretch>
          </p:blipFill>
          <p:spPr>
            <a:xfrm>
              <a:off x="11547671" y="5883440"/>
              <a:ext cx="74502" cy="73818"/>
            </a:xfrm>
            <a:prstGeom prst="rect">
              <a:avLst/>
            </a:prstGeom>
          </p:spPr>
        </p:pic>
        <p:pic>
          <p:nvPicPr>
            <p:cNvPr id="26" name="object 23">
              <a:extLst>
                <a:ext uri="{FF2B5EF4-FFF2-40B4-BE49-F238E27FC236}">
                  <a16:creationId xmlns:a16="http://schemas.microsoft.com/office/drawing/2014/main" id="{B899009B-F7CD-4347-B3C2-3415F002DCC8}"/>
                </a:ext>
              </a:extLst>
            </p:cNvPr>
            <p:cNvPicPr/>
            <p:nvPr/>
          </p:nvPicPr>
          <p:blipFill>
            <a:blip r:embed="rId2" cstate="print"/>
            <a:stretch>
              <a:fillRect/>
            </a:stretch>
          </p:blipFill>
          <p:spPr>
            <a:xfrm>
              <a:off x="11696677" y="5883440"/>
              <a:ext cx="74502" cy="73818"/>
            </a:xfrm>
            <a:prstGeom prst="rect">
              <a:avLst/>
            </a:prstGeom>
          </p:spPr>
        </p:pic>
        <p:pic>
          <p:nvPicPr>
            <p:cNvPr id="27" name="object 24">
              <a:extLst>
                <a:ext uri="{FF2B5EF4-FFF2-40B4-BE49-F238E27FC236}">
                  <a16:creationId xmlns:a16="http://schemas.microsoft.com/office/drawing/2014/main" id="{EC3E291D-D384-7F48-B65B-5B3C47061072}"/>
                </a:ext>
              </a:extLst>
            </p:cNvPr>
            <p:cNvPicPr/>
            <p:nvPr/>
          </p:nvPicPr>
          <p:blipFill>
            <a:blip r:embed="rId2" cstate="print"/>
            <a:stretch>
              <a:fillRect/>
            </a:stretch>
          </p:blipFill>
          <p:spPr>
            <a:xfrm>
              <a:off x="11845683" y="5883440"/>
              <a:ext cx="74502" cy="73818"/>
            </a:xfrm>
            <a:prstGeom prst="rect">
              <a:avLst/>
            </a:prstGeom>
          </p:spPr>
        </p:pic>
        <p:pic>
          <p:nvPicPr>
            <p:cNvPr id="28" name="object 25">
              <a:extLst>
                <a:ext uri="{FF2B5EF4-FFF2-40B4-BE49-F238E27FC236}">
                  <a16:creationId xmlns:a16="http://schemas.microsoft.com/office/drawing/2014/main" id="{3447A14C-19D9-0747-809D-72ED87202C81}"/>
                </a:ext>
              </a:extLst>
            </p:cNvPr>
            <p:cNvPicPr/>
            <p:nvPr/>
          </p:nvPicPr>
          <p:blipFill>
            <a:blip r:embed="rId3" cstate="print"/>
            <a:stretch>
              <a:fillRect/>
            </a:stretch>
          </p:blipFill>
          <p:spPr>
            <a:xfrm>
              <a:off x="11994688" y="5883440"/>
              <a:ext cx="74503" cy="73818"/>
            </a:xfrm>
            <a:prstGeom prst="rect">
              <a:avLst/>
            </a:prstGeom>
          </p:spPr>
        </p:pic>
        <p:pic>
          <p:nvPicPr>
            <p:cNvPr id="29" name="object 26">
              <a:extLst>
                <a:ext uri="{FF2B5EF4-FFF2-40B4-BE49-F238E27FC236}">
                  <a16:creationId xmlns:a16="http://schemas.microsoft.com/office/drawing/2014/main" id="{3BB4FAC4-317B-A74F-854F-75B2E7DC0B73}"/>
                </a:ext>
              </a:extLst>
            </p:cNvPr>
            <p:cNvPicPr/>
            <p:nvPr/>
          </p:nvPicPr>
          <p:blipFill>
            <a:blip r:embed="rId2" cstate="print"/>
            <a:stretch>
              <a:fillRect/>
            </a:stretch>
          </p:blipFill>
          <p:spPr>
            <a:xfrm>
              <a:off x="12143695" y="5883440"/>
              <a:ext cx="74503" cy="73818"/>
            </a:xfrm>
            <a:prstGeom prst="rect">
              <a:avLst/>
            </a:prstGeom>
          </p:spPr>
        </p:pic>
        <p:pic>
          <p:nvPicPr>
            <p:cNvPr id="30" name="object 27">
              <a:extLst>
                <a:ext uri="{FF2B5EF4-FFF2-40B4-BE49-F238E27FC236}">
                  <a16:creationId xmlns:a16="http://schemas.microsoft.com/office/drawing/2014/main" id="{4E2F8866-F550-E24A-B04D-C831D8744FF8}"/>
                </a:ext>
              </a:extLst>
            </p:cNvPr>
            <p:cNvPicPr/>
            <p:nvPr/>
          </p:nvPicPr>
          <p:blipFill>
            <a:blip r:embed="rId2" cstate="print"/>
            <a:stretch>
              <a:fillRect/>
            </a:stretch>
          </p:blipFill>
          <p:spPr>
            <a:xfrm>
              <a:off x="12292700" y="5883440"/>
              <a:ext cx="74503" cy="73818"/>
            </a:xfrm>
            <a:prstGeom prst="rect">
              <a:avLst/>
            </a:prstGeom>
          </p:spPr>
        </p:pic>
        <p:pic>
          <p:nvPicPr>
            <p:cNvPr id="31" name="object 28">
              <a:extLst>
                <a:ext uri="{FF2B5EF4-FFF2-40B4-BE49-F238E27FC236}">
                  <a16:creationId xmlns:a16="http://schemas.microsoft.com/office/drawing/2014/main" id="{9CE33790-B0C1-754B-A5DD-64927BA6AC1B}"/>
                </a:ext>
              </a:extLst>
            </p:cNvPr>
            <p:cNvPicPr/>
            <p:nvPr/>
          </p:nvPicPr>
          <p:blipFill>
            <a:blip r:embed="rId2" cstate="print"/>
            <a:stretch>
              <a:fillRect/>
            </a:stretch>
          </p:blipFill>
          <p:spPr>
            <a:xfrm>
              <a:off x="12441706" y="5883440"/>
              <a:ext cx="74503" cy="73818"/>
            </a:xfrm>
            <a:prstGeom prst="rect">
              <a:avLst/>
            </a:prstGeom>
          </p:spPr>
        </p:pic>
        <p:pic>
          <p:nvPicPr>
            <p:cNvPr id="32" name="object 29">
              <a:extLst>
                <a:ext uri="{FF2B5EF4-FFF2-40B4-BE49-F238E27FC236}">
                  <a16:creationId xmlns:a16="http://schemas.microsoft.com/office/drawing/2014/main" id="{2CC8E4B8-2405-4B4B-910F-8AB08E2BFC5D}"/>
                </a:ext>
              </a:extLst>
            </p:cNvPr>
            <p:cNvPicPr/>
            <p:nvPr/>
          </p:nvPicPr>
          <p:blipFill>
            <a:blip r:embed="rId3" cstate="print"/>
            <a:stretch>
              <a:fillRect/>
            </a:stretch>
          </p:blipFill>
          <p:spPr>
            <a:xfrm>
              <a:off x="12590712" y="5883440"/>
              <a:ext cx="74503" cy="73818"/>
            </a:xfrm>
            <a:prstGeom prst="rect">
              <a:avLst/>
            </a:prstGeom>
          </p:spPr>
        </p:pic>
        <p:pic>
          <p:nvPicPr>
            <p:cNvPr id="33" name="object 30">
              <a:extLst>
                <a:ext uri="{FF2B5EF4-FFF2-40B4-BE49-F238E27FC236}">
                  <a16:creationId xmlns:a16="http://schemas.microsoft.com/office/drawing/2014/main" id="{C5D57E79-8A03-CB49-8682-F1FD618AE52F}"/>
                </a:ext>
              </a:extLst>
            </p:cNvPr>
            <p:cNvPicPr/>
            <p:nvPr/>
          </p:nvPicPr>
          <p:blipFill>
            <a:blip r:embed="rId2" cstate="print"/>
            <a:stretch>
              <a:fillRect/>
            </a:stretch>
          </p:blipFill>
          <p:spPr>
            <a:xfrm>
              <a:off x="12739717" y="5883440"/>
              <a:ext cx="74503" cy="73818"/>
            </a:xfrm>
            <a:prstGeom prst="rect">
              <a:avLst/>
            </a:prstGeom>
          </p:spPr>
        </p:pic>
      </p:grpSp>
      <p:pic>
        <p:nvPicPr>
          <p:cNvPr id="34" name="Picture 33">
            <a:extLst>
              <a:ext uri="{FF2B5EF4-FFF2-40B4-BE49-F238E27FC236}">
                <a16:creationId xmlns:a16="http://schemas.microsoft.com/office/drawing/2014/main" id="{09F4D27E-E76E-0E46-97C4-5AFADEC71A89}"/>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6081547" y="8431466"/>
            <a:ext cx="1297190" cy="1216619"/>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F70D7D-8179-4F40-89E0-4CEF890A72B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6081547" y="8431466"/>
            <a:ext cx="1297190" cy="1216619"/>
          </a:xfrm>
          <a:prstGeom prst="rect">
            <a:avLst/>
          </a:prstGeom>
        </p:spPr>
      </p:pic>
      <p:sp>
        <p:nvSpPr>
          <p:cNvPr id="8" name="Rectangle 7">
            <a:extLst>
              <a:ext uri="{FF2B5EF4-FFF2-40B4-BE49-F238E27FC236}">
                <a16:creationId xmlns:a16="http://schemas.microsoft.com/office/drawing/2014/main" id="{FB9EAAAF-AAFA-374B-BA2B-454C13D78E60}"/>
              </a:ext>
            </a:extLst>
          </p:cNvPr>
          <p:cNvSpPr/>
          <p:nvPr userDrawn="1"/>
        </p:nvSpPr>
        <p:spPr>
          <a:xfrm>
            <a:off x="6860525" y="9835598"/>
            <a:ext cx="4614796" cy="4953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3">
            <a:extLst>
              <a:ext uri="{FF2B5EF4-FFF2-40B4-BE49-F238E27FC236}">
                <a16:creationId xmlns:a16="http://schemas.microsoft.com/office/drawing/2014/main" id="{AAED6B75-1397-B64B-B89F-971C4FBB7C42}"/>
              </a:ext>
            </a:extLst>
          </p:cNvPr>
          <p:cNvSpPr/>
          <p:nvPr userDrawn="1"/>
        </p:nvSpPr>
        <p:spPr>
          <a:xfrm>
            <a:off x="-454025" y="723900"/>
            <a:ext cx="908050" cy="908050"/>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F70D7D-8179-4F40-89E0-4CEF890A72B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6081547" y="8431466"/>
            <a:ext cx="1297190" cy="1216619"/>
          </a:xfrm>
          <a:prstGeom prst="rect">
            <a:avLst/>
          </a:prstGeom>
        </p:spPr>
      </p:pic>
      <p:sp>
        <p:nvSpPr>
          <p:cNvPr id="8" name="Rectangle 7">
            <a:extLst>
              <a:ext uri="{FF2B5EF4-FFF2-40B4-BE49-F238E27FC236}">
                <a16:creationId xmlns:a16="http://schemas.microsoft.com/office/drawing/2014/main" id="{FB9EAAAF-AAFA-374B-BA2B-454C13D78E60}"/>
              </a:ext>
            </a:extLst>
          </p:cNvPr>
          <p:cNvSpPr/>
          <p:nvPr userDrawn="1"/>
        </p:nvSpPr>
        <p:spPr>
          <a:xfrm>
            <a:off x="6860525" y="9835598"/>
            <a:ext cx="4614796" cy="4953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3">
            <a:extLst>
              <a:ext uri="{FF2B5EF4-FFF2-40B4-BE49-F238E27FC236}">
                <a16:creationId xmlns:a16="http://schemas.microsoft.com/office/drawing/2014/main" id="{AAED6B75-1397-B64B-B89F-971C4FBB7C42}"/>
              </a:ext>
            </a:extLst>
          </p:cNvPr>
          <p:cNvSpPr/>
          <p:nvPr userDrawn="1"/>
        </p:nvSpPr>
        <p:spPr>
          <a:xfrm>
            <a:off x="-454025" y="723900"/>
            <a:ext cx="908050" cy="908050"/>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a:p>
        </p:txBody>
      </p:sp>
      <p:sp>
        <p:nvSpPr>
          <p:cNvPr id="5" name="object 6">
            <a:extLst>
              <a:ext uri="{FF2B5EF4-FFF2-40B4-BE49-F238E27FC236}">
                <a16:creationId xmlns:a16="http://schemas.microsoft.com/office/drawing/2014/main" id="{C6E696BB-D489-4E45-AD3E-2908427C4D7D}"/>
              </a:ext>
            </a:extLst>
          </p:cNvPr>
          <p:cNvSpPr/>
          <p:nvPr userDrawn="1"/>
        </p:nvSpPr>
        <p:spPr>
          <a:xfrm>
            <a:off x="1028700" y="4508027"/>
            <a:ext cx="16230600" cy="28575"/>
          </a:xfrm>
          <a:custGeom>
            <a:avLst/>
            <a:gdLst/>
            <a:ahLst/>
            <a:cxnLst/>
            <a:rect l="l" t="t" r="r" b="b"/>
            <a:pathLst>
              <a:path w="16230600" h="28575">
                <a:moveTo>
                  <a:pt x="16230598" y="28574"/>
                </a:moveTo>
                <a:lnTo>
                  <a:pt x="0" y="28574"/>
                </a:lnTo>
                <a:lnTo>
                  <a:pt x="0" y="0"/>
                </a:lnTo>
                <a:lnTo>
                  <a:pt x="16230598" y="0"/>
                </a:lnTo>
                <a:lnTo>
                  <a:pt x="16230598" y="28574"/>
                </a:lnTo>
                <a:close/>
              </a:path>
            </a:pathLst>
          </a:custGeom>
          <a:solidFill>
            <a:srgbClr val="AB0420"/>
          </a:solidFill>
        </p:spPr>
        <p:txBody>
          <a:bodyPr wrap="square" lIns="0" tIns="0" rIns="0" bIns="0" rtlCol="0"/>
          <a:lstStyle/>
          <a:p>
            <a:endParaRPr/>
          </a:p>
        </p:txBody>
      </p:sp>
    </p:spTree>
    <p:extLst>
      <p:ext uri="{BB962C8B-B14F-4D97-AF65-F5344CB8AC3E}">
        <p14:creationId xmlns:p14="http://schemas.microsoft.com/office/powerpoint/2010/main" val="1908619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25A0CD-16AB-CE49-962D-9F19D1D2CAF5}"/>
              </a:ext>
            </a:extLst>
          </p:cNvPr>
          <p:cNvSpPr/>
          <p:nvPr userDrawn="1"/>
        </p:nvSpPr>
        <p:spPr>
          <a:xfrm>
            <a:off x="2717878" y="1026464"/>
            <a:ext cx="7587081" cy="819681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8F70D7D-8179-4F40-89E0-4CEF890A72B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6081547" y="8431466"/>
            <a:ext cx="1297190" cy="1216619"/>
          </a:xfrm>
          <a:prstGeom prst="rect">
            <a:avLst/>
          </a:prstGeom>
        </p:spPr>
      </p:pic>
      <p:sp>
        <p:nvSpPr>
          <p:cNvPr id="8" name="Rectangle 7">
            <a:extLst>
              <a:ext uri="{FF2B5EF4-FFF2-40B4-BE49-F238E27FC236}">
                <a16:creationId xmlns:a16="http://schemas.microsoft.com/office/drawing/2014/main" id="{FB9EAAAF-AAFA-374B-BA2B-454C13D78E60}"/>
              </a:ext>
            </a:extLst>
          </p:cNvPr>
          <p:cNvSpPr/>
          <p:nvPr userDrawn="1"/>
        </p:nvSpPr>
        <p:spPr>
          <a:xfrm>
            <a:off x="6860525" y="9835598"/>
            <a:ext cx="4614796" cy="4953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3">
            <a:extLst>
              <a:ext uri="{FF2B5EF4-FFF2-40B4-BE49-F238E27FC236}">
                <a16:creationId xmlns:a16="http://schemas.microsoft.com/office/drawing/2014/main" id="{AAED6B75-1397-B64B-B89F-971C4FBB7C42}"/>
              </a:ext>
            </a:extLst>
          </p:cNvPr>
          <p:cNvSpPr/>
          <p:nvPr userDrawn="1"/>
        </p:nvSpPr>
        <p:spPr>
          <a:xfrm>
            <a:off x="-454025" y="723900"/>
            <a:ext cx="908050" cy="908050"/>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a:p>
        </p:txBody>
      </p:sp>
      <p:sp>
        <p:nvSpPr>
          <p:cNvPr id="13" name="object 3">
            <a:extLst>
              <a:ext uri="{FF2B5EF4-FFF2-40B4-BE49-F238E27FC236}">
                <a16:creationId xmlns:a16="http://schemas.microsoft.com/office/drawing/2014/main" id="{CCAB1345-992F-E545-B04B-5857CD94DC35}"/>
              </a:ext>
            </a:extLst>
          </p:cNvPr>
          <p:cNvSpPr/>
          <p:nvPr userDrawn="1"/>
        </p:nvSpPr>
        <p:spPr>
          <a:xfrm>
            <a:off x="2146264" y="1026464"/>
            <a:ext cx="28575" cy="8229600"/>
          </a:xfrm>
          <a:custGeom>
            <a:avLst/>
            <a:gdLst/>
            <a:ahLst/>
            <a:cxnLst/>
            <a:rect l="l" t="t" r="r" b="b"/>
            <a:pathLst>
              <a:path w="28575" h="8229600">
                <a:moveTo>
                  <a:pt x="28574" y="8229599"/>
                </a:moveTo>
                <a:lnTo>
                  <a:pt x="0" y="8229599"/>
                </a:lnTo>
                <a:lnTo>
                  <a:pt x="0" y="0"/>
                </a:lnTo>
                <a:lnTo>
                  <a:pt x="28574" y="0"/>
                </a:lnTo>
                <a:lnTo>
                  <a:pt x="28574" y="8229599"/>
                </a:lnTo>
                <a:close/>
              </a:path>
            </a:pathLst>
          </a:custGeom>
          <a:solidFill>
            <a:srgbClr val="AB0420"/>
          </a:solidFill>
        </p:spPr>
        <p:txBody>
          <a:bodyPr wrap="square" lIns="0" tIns="0" rIns="0" bIns="0" rtlCol="0"/>
          <a:lstStyle/>
          <a:p>
            <a:endParaRPr/>
          </a:p>
        </p:txBody>
      </p:sp>
    </p:spTree>
    <p:extLst>
      <p:ext uri="{BB962C8B-B14F-4D97-AF65-F5344CB8AC3E}">
        <p14:creationId xmlns:p14="http://schemas.microsoft.com/office/powerpoint/2010/main" val="27248749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2" name="object 2">
            <a:extLst>
              <a:ext uri="{FF2B5EF4-FFF2-40B4-BE49-F238E27FC236}">
                <a16:creationId xmlns:a16="http://schemas.microsoft.com/office/drawing/2014/main" id="{04F991A6-7FBD-004C-B9D3-09B858053AE4}"/>
              </a:ext>
            </a:extLst>
          </p:cNvPr>
          <p:cNvSpPr/>
          <p:nvPr userDrawn="1"/>
        </p:nvSpPr>
        <p:spPr>
          <a:xfrm>
            <a:off x="9144000" y="0"/>
            <a:ext cx="9143999"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E2E8EB"/>
          </a:solidFill>
        </p:spPr>
        <p:txBody>
          <a:bodyPr wrap="square" lIns="0" tIns="0" rIns="0" bIns="0" rtlCol="0"/>
          <a:lstStyle/>
          <a:p>
            <a:endParaRPr/>
          </a:p>
        </p:txBody>
      </p:sp>
      <p:pic>
        <p:nvPicPr>
          <p:cNvPr id="8" name="Picture 7">
            <a:extLst>
              <a:ext uri="{FF2B5EF4-FFF2-40B4-BE49-F238E27FC236}">
                <a16:creationId xmlns:a16="http://schemas.microsoft.com/office/drawing/2014/main" id="{81DEF7E3-8CE1-A64E-893B-2B52B8EADDE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6081547" y="8431466"/>
            <a:ext cx="1297190" cy="1216619"/>
          </a:xfrm>
          <a:prstGeom prst="rect">
            <a:avLst/>
          </a:prstGeom>
        </p:spPr>
      </p:pic>
      <p:sp>
        <p:nvSpPr>
          <p:cNvPr id="10" name="Rectangle 9">
            <a:extLst>
              <a:ext uri="{FF2B5EF4-FFF2-40B4-BE49-F238E27FC236}">
                <a16:creationId xmlns:a16="http://schemas.microsoft.com/office/drawing/2014/main" id="{7B37A84B-8011-F642-9A70-EB69675DA17D}"/>
              </a:ext>
            </a:extLst>
          </p:cNvPr>
          <p:cNvSpPr/>
          <p:nvPr userDrawn="1"/>
        </p:nvSpPr>
        <p:spPr>
          <a:xfrm rot="5400000">
            <a:off x="6860525" y="4895850"/>
            <a:ext cx="4614796" cy="4953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bject 3">
            <a:extLst>
              <a:ext uri="{FF2B5EF4-FFF2-40B4-BE49-F238E27FC236}">
                <a16:creationId xmlns:a16="http://schemas.microsoft.com/office/drawing/2014/main" id="{E857CD44-1A68-9845-B9B7-5DD89207B779}"/>
              </a:ext>
            </a:extLst>
          </p:cNvPr>
          <p:cNvSpPr/>
          <p:nvPr userDrawn="1"/>
        </p:nvSpPr>
        <p:spPr>
          <a:xfrm>
            <a:off x="-454025" y="723900"/>
            <a:ext cx="908050" cy="908050"/>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D4FFD09F-8BBB-4F4A-A03E-0EEFA8DA3A6E}"/>
              </a:ext>
            </a:extLst>
          </p:cNvPr>
          <p:cNvSpPr/>
          <p:nvPr userDrawn="1"/>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E2E8EB"/>
          </a:solidFill>
        </p:spPr>
        <p:txBody>
          <a:bodyPr wrap="square" lIns="0" tIns="0" rIns="0" bIns="0" rtlCol="0"/>
          <a:lstStyle/>
          <a:p>
            <a:endParaRPr/>
          </a:p>
        </p:txBody>
      </p:sp>
      <p:sp>
        <p:nvSpPr>
          <p:cNvPr id="14" name="Rectangle 13">
            <a:extLst>
              <a:ext uri="{FF2B5EF4-FFF2-40B4-BE49-F238E27FC236}">
                <a16:creationId xmlns:a16="http://schemas.microsoft.com/office/drawing/2014/main" id="{0C5D0346-91FD-8849-99B9-552AB425B3EA}"/>
              </a:ext>
            </a:extLst>
          </p:cNvPr>
          <p:cNvSpPr/>
          <p:nvPr userDrawn="1"/>
        </p:nvSpPr>
        <p:spPr>
          <a:xfrm>
            <a:off x="1028700" y="1028700"/>
            <a:ext cx="4552949" cy="822959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D3F6C14-4A8C-E641-AC92-50F514730E6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6081547" y="8431466"/>
            <a:ext cx="1297190" cy="1216619"/>
          </a:xfrm>
          <a:prstGeom prst="rect">
            <a:avLst/>
          </a:prstGeom>
        </p:spPr>
      </p:pic>
      <p:sp>
        <p:nvSpPr>
          <p:cNvPr id="11" name="object 8">
            <a:extLst>
              <a:ext uri="{FF2B5EF4-FFF2-40B4-BE49-F238E27FC236}">
                <a16:creationId xmlns:a16="http://schemas.microsoft.com/office/drawing/2014/main" id="{A2514BFE-6C95-B448-B46A-B811D9404797}"/>
              </a:ext>
            </a:extLst>
          </p:cNvPr>
          <p:cNvSpPr/>
          <p:nvPr userDrawn="1"/>
        </p:nvSpPr>
        <p:spPr>
          <a:xfrm>
            <a:off x="7015305" y="6989450"/>
            <a:ext cx="7200900" cy="28575"/>
          </a:xfrm>
          <a:custGeom>
            <a:avLst/>
            <a:gdLst/>
            <a:ahLst/>
            <a:cxnLst/>
            <a:rect l="l" t="t" r="r" b="b"/>
            <a:pathLst>
              <a:path w="7200900" h="28575">
                <a:moveTo>
                  <a:pt x="7200899" y="28574"/>
                </a:moveTo>
                <a:lnTo>
                  <a:pt x="0" y="28574"/>
                </a:lnTo>
                <a:lnTo>
                  <a:pt x="0" y="0"/>
                </a:lnTo>
                <a:lnTo>
                  <a:pt x="7200899" y="0"/>
                </a:lnTo>
                <a:lnTo>
                  <a:pt x="7200899" y="28574"/>
                </a:lnTo>
                <a:close/>
              </a:path>
            </a:pathLst>
          </a:custGeom>
          <a:solidFill>
            <a:srgbClr val="AB0420"/>
          </a:solidFill>
        </p:spPr>
        <p:txBody>
          <a:bodyPr wrap="square" lIns="0" tIns="0" rIns="0" bIns="0" rtlCol="0"/>
          <a:lstStyle/>
          <a:p>
            <a:endParaRPr/>
          </a:p>
        </p:txBody>
      </p:sp>
      <p:sp>
        <p:nvSpPr>
          <p:cNvPr id="15" name="Rectangle 14">
            <a:extLst>
              <a:ext uri="{FF2B5EF4-FFF2-40B4-BE49-F238E27FC236}">
                <a16:creationId xmlns:a16="http://schemas.microsoft.com/office/drawing/2014/main" id="{BBE0312E-A9C2-C349-99AD-AFCFD9FFF450}"/>
              </a:ext>
            </a:extLst>
          </p:cNvPr>
          <p:cNvSpPr/>
          <p:nvPr userDrawn="1"/>
        </p:nvSpPr>
        <p:spPr>
          <a:xfrm>
            <a:off x="6860525" y="9835598"/>
            <a:ext cx="4614796" cy="4953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F70D7D-8179-4F40-89E0-4CEF890A72B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6081547" y="8431466"/>
            <a:ext cx="1297190" cy="1216619"/>
          </a:xfrm>
          <a:prstGeom prst="rect">
            <a:avLst/>
          </a:prstGeom>
        </p:spPr>
      </p:pic>
      <p:sp>
        <p:nvSpPr>
          <p:cNvPr id="8" name="Rectangle 7">
            <a:extLst>
              <a:ext uri="{FF2B5EF4-FFF2-40B4-BE49-F238E27FC236}">
                <a16:creationId xmlns:a16="http://schemas.microsoft.com/office/drawing/2014/main" id="{FB9EAAAF-AAFA-374B-BA2B-454C13D78E60}"/>
              </a:ext>
            </a:extLst>
          </p:cNvPr>
          <p:cNvSpPr/>
          <p:nvPr/>
        </p:nvSpPr>
        <p:spPr>
          <a:xfrm>
            <a:off x="6860525" y="9835598"/>
            <a:ext cx="4614796" cy="4953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3">
            <a:extLst>
              <a:ext uri="{FF2B5EF4-FFF2-40B4-BE49-F238E27FC236}">
                <a16:creationId xmlns:a16="http://schemas.microsoft.com/office/drawing/2014/main" id="{AAED6B75-1397-B64B-B89F-971C4FBB7C42}"/>
              </a:ext>
            </a:extLst>
          </p:cNvPr>
          <p:cNvSpPr/>
          <p:nvPr/>
        </p:nvSpPr>
        <p:spPr>
          <a:xfrm>
            <a:off x="-454025" y="723900"/>
            <a:ext cx="908050" cy="908050"/>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a:p>
        </p:txBody>
      </p:sp>
      <p:pic>
        <p:nvPicPr>
          <p:cNvPr id="5" name="Picture 4">
            <a:extLst>
              <a:ext uri="{FF2B5EF4-FFF2-40B4-BE49-F238E27FC236}">
                <a16:creationId xmlns:a16="http://schemas.microsoft.com/office/drawing/2014/main" id="{500427AF-FC89-B544-AD6A-8861FD3D0E5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6081547" y="8431466"/>
            <a:ext cx="1297190" cy="1216619"/>
          </a:xfrm>
          <a:prstGeom prst="rect">
            <a:avLst/>
          </a:prstGeom>
        </p:spPr>
      </p:pic>
      <p:sp>
        <p:nvSpPr>
          <p:cNvPr id="6" name="Rectangle 5">
            <a:extLst>
              <a:ext uri="{FF2B5EF4-FFF2-40B4-BE49-F238E27FC236}">
                <a16:creationId xmlns:a16="http://schemas.microsoft.com/office/drawing/2014/main" id="{F0950B3E-629C-5048-BBA1-C8B1F62EFD00}"/>
              </a:ext>
            </a:extLst>
          </p:cNvPr>
          <p:cNvSpPr/>
          <p:nvPr userDrawn="1"/>
        </p:nvSpPr>
        <p:spPr>
          <a:xfrm>
            <a:off x="6860525" y="9835598"/>
            <a:ext cx="4614796" cy="4953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bject 3">
            <a:extLst>
              <a:ext uri="{FF2B5EF4-FFF2-40B4-BE49-F238E27FC236}">
                <a16:creationId xmlns:a16="http://schemas.microsoft.com/office/drawing/2014/main" id="{17A607B4-CBD2-E04D-BDAA-181449BAF92E}"/>
              </a:ext>
            </a:extLst>
          </p:cNvPr>
          <p:cNvSpPr/>
          <p:nvPr userDrawn="1"/>
        </p:nvSpPr>
        <p:spPr>
          <a:xfrm>
            <a:off x="-454025" y="723900"/>
            <a:ext cx="908050" cy="908050"/>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a:p>
        </p:txBody>
      </p:sp>
    </p:spTree>
    <p:extLst>
      <p:ext uri="{BB962C8B-B14F-4D97-AF65-F5344CB8AC3E}">
        <p14:creationId xmlns:p14="http://schemas.microsoft.com/office/powerpoint/2010/main" val="2387702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F70D7D-8179-4F40-89E0-4CEF890A72B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6081547" y="8431466"/>
            <a:ext cx="1297190" cy="1216619"/>
          </a:xfrm>
          <a:prstGeom prst="rect">
            <a:avLst/>
          </a:prstGeom>
        </p:spPr>
      </p:pic>
      <p:sp>
        <p:nvSpPr>
          <p:cNvPr id="8" name="Rectangle 7">
            <a:extLst>
              <a:ext uri="{FF2B5EF4-FFF2-40B4-BE49-F238E27FC236}">
                <a16:creationId xmlns:a16="http://schemas.microsoft.com/office/drawing/2014/main" id="{FB9EAAAF-AAFA-374B-BA2B-454C13D78E60}"/>
              </a:ext>
            </a:extLst>
          </p:cNvPr>
          <p:cNvSpPr/>
          <p:nvPr/>
        </p:nvSpPr>
        <p:spPr>
          <a:xfrm>
            <a:off x="6860525" y="9835598"/>
            <a:ext cx="4614796" cy="4953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3">
            <a:extLst>
              <a:ext uri="{FF2B5EF4-FFF2-40B4-BE49-F238E27FC236}">
                <a16:creationId xmlns:a16="http://schemas.microsoft.com/office/drawing/2014/main" id="{AAED6B75-1397-B64B-B89F-971C4FBB7C42}"/>
              </a:ext>
            </a:extLst>
          </p:cNvPr>
          <p:cNvSpPr/>
          <p:nvPr/>
        </p:nvSpPr>
        <p:spPr>
          <a:xfrm>
            <a:off x="-454025" y="723900"/>
            <a:ext cx="908050" cy="908050"/>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a:p>
        </p:txBody>
      </p:sp>
      <p:sp>
        <p:nvSpPr>
          <p:cNvPr id="5" name="object 6">
            <a:extLst>
              <a:ext uri="{FF2B5EF4-FFF2-40B4-BE49-F238E27FC236}">
                <a16:creationId xmlns:a16="http://schemas.microsoft.com/office/drawing/2014/main" id="{C6E696BB-D489-4E45-AD3E-2908427C4D7D}"/>
              </a:ext>
            </a:extLst>
          </p:cNvPr>
          <p:cNvSpPr/>
          <p:nvPr/>
        </p:nvSpPr>
        <p:spPr>
          <a:xfrm>
            <a:off x="1028700" y="4508027"/>
            <a:ext cx="16230600" cy="28575"/>
          </a:xfrm>
          <a:custGeom>
            <a:avLst/>
            <a:gdLst/>
            <a:ahLst/>
            <a:cxnLst/>
            <a:rect l="l" t="t" r="r" b="b"/>
            <a:pathLst>
              <a:path w="16230600" h="28575">
                <a:moveTo>
                  <a:pt x="16230598" y="28574"/>
                </a:moveTo>
                <a:lnTo>
                  <a:pt x="0" y="28574"/>
                </a:lnTo>
                <a:lnTo>
                  <a:pt x="0" y="0"/>
                </a:lnTo>
                <a:lnTo>
                  <a:pt x="16230598" y="0"/>
                </a:lnTo>
                <a:lnTo>
                  <a:pt x="16230598" y="28574"/>
                </a:lnTo>
                <a:close/>
              </a:path>
            </a:pathLst>
          </a:custGeom>
          <a:solidFill>
            <a:srgbClr val="AB0420"/>
          </a:solidFill>
        </p:spPr>
        <p:txBody>
          <a:bodyPr wrap="square" lIns="0" tIns="0" rIns="0" bIns="0" rtlCol="0"/>
          <a:lstStyle/>
          <a:p>
            <a:endParaRPr/>
          </a:p>
        </p:txBody>
      </p:sp>
      <p:pic>
        <p:nvPicPr>
          <p:cNvPr id="6" name="Picture 5">
            <a:extLst>
              <a:ext uri="{FF2B5EF4-FFF2-40B4-BE49-F238E27FC236}">
                <a16:creationId xmlns:a16="http://schemas.microsoft.com/office/drawing/2014/main" id="{A276925C-926B-1546-8F79-7CEF2622C25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6081547" y="8431466"/>
            <a:ext cx="1297190" cy="1216619"/>
          </a:xfrm>
          <a:prstGeom prst="rect">
            <a:avLst/>
          </a:prstGeom>
        </p:spPr>
      </p:pic>
      <p:sp>
        <p:nvSpPr>
          <p:cNvPr id="10" name="Rectangle 9">
            <a:extLst>
              <a:ext uri="{FF2B5EF4-FFF2-40B4-BE49-F238E27FC236}">
                <a16:creationId xmlns:a16="http://schemas.microsoft.com/office/drawing/2014/main" id="{9CC38A79-1416-6A47-8697-1B397F2D4AAD}"/>
              </a:ext>
            </a:extLst>
          </p:cNvPr>
          <p:cNvSpPr/>
          <p:nvPr userDrawn="1"/>
        </p:nvSpPr>
        <p:spPr>
          <a:xfrm>
            <a:off x="6860525" y="9835598"/>
            <a:ext cx="4614796" cy="4953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bject 3">
            <a:extLst>
              <a:ext uri="{FF2B5EF4-FFF2-40B4-BE49-F238E27FC236}">
                <a16:creationId xmlns:a16="http://schemas.microsoft.com/office/drawing/2014/main" id="{625C8968-7A91-BB4A-B0D1-505C60660E18}"/>
              </a:ext>
            </a:extLst>
          </p:cNvPr>
          <p:cNvSpPr/>
          <p:nvPr userDrawn="1"/>
        </p:nvSpPr>
        <p:spPr>
          <a:xfrm>
            <a:off x="-454025" y="723900"/>
            <a:ext cx="908050" cy="908050"/>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a:p>
        </p:txBody>
      </p:sp>
      <p:sp>
        <p:nvSpPr>
          <p:cNvPr id="12" name="object 6">
            <a:extLst>
              <a:ext uri="{FF2B5EF4-FFF2-40B4-BE49-F238E27FC236}">
                <a16:creationId xmlns:a16="http://schemas.microsoft.com/office/drawing/2014/main" id="{586ED654-700A-2147-9380-60A6E2C74899}"/>
              </a:ext>
            </a:extLst>
          </p:cNvPr>
          <p:cNvSpPr/>
          <p:nvPr userDrawn="1"/>
        </p:nvSpPr>
        <p:spPr>
          <a:xfrm>
            <a:off x="1028700" y="4508027"/>
            <a:ext cx="16230600" cy="28575"/>
          </a:xfrm>
          <a:custGeom>
            <a:avLst/>
            <a:gdLst/>
            <a:ahLst/>
            <a:cxnLst/>
            <a:rect l="l" t="t" r="r" b="b"/>
            <a:pathLst>
              <a:path w="16230600" h="28575">
                <a:moveTo>
                  <a:pt x="16230598" y="28574"/>
                </a:moveTo>
                <a:lnTo>
                  <a:pt x="0" y="28574"/>
                </a:lnTo>
                <a:lnTo>
                  <a:pt x="0" y="0"/>
                </a:lnTo>
                <a:lnTo>
                  <a:pt x="16230598" y="0"/>
                </a:lnTo>
                <a:lnTo>
                  <a:pt x="16230598" y="28574"/>
                </a:lnTo>
                <a:close/>
              </a:path>
            </a:pathLst>
          </a:custGeom>
          <a:solidFill>
            <a:srgbClr val="AB0420"/>
          </a:solidFill>
        </p:spPr>
        <p:txBody>
          <a:bodyPr wrap="square" lIns="0" tIns="0" rIns="0" bIns="0" rtlCol="0"/>
          <a:lstStyle/>
          <a:p>
            <a:endParaRPr/>
          </a:p>
        </p:txBody>
      </p:sp>
    </p:spTree>
    <p:extLst>
      <p:ext uri="{BB962C8B-B14F-4D97-AF65-F5344CB8AC3E}">
        <p14:creationId xmlns:p14="http://schemas.microsoft.com/office/powerpoint/2010/main" val="3236547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25A0CD-16AB-CE49-962D-9F19D1D2CAF5}"/>
              </a:ext>
            </a:extLst>
          </p:cNvPr>
          <p:cNvSpPr/>
          <p:nvPr/>
        </p:nvSpPr>
        <p:spPr>
          <a:xfrm>
            <a:off x="2717878" y="1026464"/>
            <a:ext cx="7587081" cy="819681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8F70D7D-8179-4F40-89E0-4CEF890A72B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6081547" y="8431466"/>
            <a:ext cx="1297190" cy="1216619"/>
          </a:xfrm>
          <a:prstGeom prst="rect">
            <a:avLst/>
          </a:prstGeom>
        </p:spPr>
      </p:pic>
      <p:sp>
        <p:nvSpPr>
          <p:cNvPr id="8" name="Rectangle 7">
            <a:extLst>
              <a:ext uri="{FF2B5EF4-FFF2-40B4-BE49-F238E27FC236}">
                <a16:creationId xmlns:a16="http://schemas.microsoft.com/office/drawing/2014/main" id="{FB9EAAAF-AAFA-374B-BA2B-454C13D78E60}"/>
              </a:ext>
            </a:extLst>
          </p:cNvPr>
          <p:cNvSpPr/>
          <p:nvPr/>
        </p:nvSpPr>
        <p:spPr>
          <a:xfrm>
            <a:off x="6860525" y="9835598"/>
            <a:ext cx="4614796" cy="4953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3">
            <a:extLst>
              <a:ext uri="{FF2B5EF4-FFF2-40B4-BE49-F238E27FC236}">
                <a16:creationId xmlns:a16="http://schemas.microsoft.com/office/drawing/2014/main" id="{AAED6B75-1397-B64B-B89F-971C4FBB7C42}"/>
              </a:ext>
            </a:extLst>
          </p:cNvPr>
          <p:cNvSpPr/>
          <p:nvPr/>
        </p:nvSpPr>
        <p:spPr>
          <a:xfrm>
            <a:off x="-454025" y="723900"/>
            <a:ext cx="908050" cy="908050"/>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a:p>
        </p:txBody>
      </p:sp>
      <p:sp>
        <p:nvSpPr>
          <p:cNvPr id="13" name="object 3">
            <a:extLst>
              <a:ext uri="{FF2B5EF4-FFF2-40B4-BE49-F238E27FC236}">
                <a16:creationId xmlns:a16="http://schemas.microsoft.com/office/drawing/2014/main" id="{CCAB1345-992F-E545-B04B-5857CD94DC35}"/>
              </a:ext>
            </a:extLst>
          </p:cNvPr>
          <p:cNvSpPr/>
          <p:nvPr/>
        </p:nvSpPr>
        <p:spPr>
          <a:xfrm>
            <a:off x="2146264" y="1026464"/>
            <a:ext cx="28575" cy="8229600"/>
          </a:xfrm>
          <a:custGeom>
            <a:avLst/>
            <a:gdLst/>
            <a:ahLst/>
            <a:cxnLst/>
            <a:rect l="l" t="t" r="r" b="b"/>
            <a:pathLst>
              <a:path w="28575" h="8229600">
                <a:moveTo>
                  <a:pt x="28574" y="8229599"/>
                </a:moveTo>
                <a:lnTo>
                  <a:pt x="0" y="8229599"/>
                </a:lnTo>
                <a:lnTo>
                  <a:pt x="0" y="0"/>
                </a:lnTo>
                <a:lnTo>
                  <a:pt x="28574" y="0"/>
                </a:lnTo>
                <a:lnTo>
                  <a:pt x="28574" y="8229599"/>
                </a:lnTo>
                <a:close/>
              </a:path>
            </a:pathLst>
          </a:custGeom>
          <a:solidFill>
            <a:srgbClr val="AB0420"/>
          </a:solidFill>
        </p:spPr>
        <p:txBody>
          <a:bodyPr wrap="square" lIns="0" tIns="0" rIns="0" bIns="0" rtlCol="0"/>
          <a:lstStyle/>
          <a:p>
            <a:endParaRPr/>
          </a:p>
        </p:txBody>
      </p:sp>
      <p:sp>
        <p:nvSpPr>
          <p:cNvPr id="10" name="Rectangle 9">
            <a:extLst>
              <a:ext uri="{FF2B5EF4-FFF2-40B4-BE49-F238E27FC236}">
                <a16:creationId xmlns:a16="http://schemas.microsoft.com/office/drawing/2014/main" id="{6D8127CD-FD8A-A844-98F0-23382BA9FAE9}"/>
              </a:ext>
            </a:extLst>
          </p:cNvPr>
          <p:cNvSpPr/>
          <p:nvPr userDrawn="1"/>
        </p:nvSpPr>
        <p:spPr>
          <a:xfrm>
            <a:off x="2717878" y="1026464"/>
            <a:ext cx="7587081" cy="819681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37B0837-427D-1748-AB83-BA20A397579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6081547" y="8431466"/>
            <a:ext cx="1297190" cy="1216619"/>
          </a:xfrm>
          <a:prstGeom prst="rect">
            <a:avLst/>
          </a:prstGeom>
        </p:spPr>
      </p:pic>
      <p:sp>
        <p:nvSpPr>
          <p:cNvPr id="12" name="Rectangle 11">
            <a:extLst>
              <a:ext uri="{FF2B5EF4-FFF2-40B4-BE49-F238E27FC236}">
                <a16:creationId xmlns:a16="http://schemas.microsoft.com/office/drawing/2014/main" id="{5C633B24-A0CE-BF4A-B6B6-8FF604B3913F}"/>
              </a:ext>
            </a:extLst>
          </p:cNvPr>
          <p:cNvSpPr/>
          <p:nvPr userDrawn="1"/>
        </p:nvSpPr>
        <p:spPr>
          <a:xfrm>
            <a:off x="6860525" y="9835598"/>
            <a:ext cx="4614796" cy="4953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bject 3">
            <a:extLst>
              <a:ext uri="{FF2B5EF4-FFF2-40B4-BE49-F238E27FC236}">
                <a16:creationId xmlns:a16="http://schemas.microsoft.com/office/drawing/2014/main" id="{C59CADE6-3B65-9745-88CF-D1F15149CC2E}"/>
              </a:ext>
            </a:extLst>
          </p:cNvPr>
          <p:cNvSpPr/>
          <p:nvPr userDrawn="1"/>
        </p:nvSpPr>
        <p:spPr>
          <a:xfrm>
            <a:off x="-454025" y="723900"/>
            <a:ext cx="908050" cy="908050"/>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a:p>
        </p:txBody>
      </p:sp>
      <p:sp>
        <p:nvSpPr>
          <p:cNvPr id="15" name="object 3">
            <a:extLst>
              <a:ext uri="{FF2B5EF4-FFF2-40B4-BE49-F238E27FC236}">
                <a16:creationId xmlns:a16="http://schemas.microsoft.com/office/drawing/2014/main" id="{7A7E4853-92BF-8943-98F7-E8F30CF4C94E}"/>
              </a:ext>
            </a:extLst>
          </p:cNvPr>
          <p:cNvSpPr/>
          <p:nvPr userDrawn="1"/>
        </p:nvSpPr>
        <p:spPr>
          <a:xfrm>
            <a:off x="2146264" y="1026464"/>
            <a:ext cx="28575" cy="8229600"/>
          </a:xfrm>
          <a:custGeom>
            <a:avLst/>
            <a:gdLst/>
            <a:ahLst/>
            <a:cxnLst/>
            <a:rect l="l" t="t" r="r" b="b"/>
            <a:pathLst>
              <a:path w="28575" h="8229600">
                <a:moveTo>
                  <a:pt x="28574" y="8229599"/>
                </a:moveTo>
                <a:lnTo>
                  <a:pt x="0" y="8229599"/>
                </a:lnTo>
                <a:lnTo>
                  <a:pt x="0" y="0"/>
                </a:lnTo>
                <a:lnTo>
                  <a:pt x="28574" y="0"/>
                </a:lnTo>
                <a:lnTo>
                  <a:pt x="28574" y="8229599"/>
                </a:lnTo>
                <a:close/>
              </a:path>
            </a:pathLst>
          </a:custGeom>
          <a:solidFill>
            <a:srgbClr val="AB0420"/>
          </a:solidFill>
        </p:spPr>
        <p:txBody>
          <a:bodyPr wrap="square" lIns="0" tIns="0" rIns="0" bIns="0" rtlCol="0"/>
          <a:lstStyle/>
          <a:p>
            <a:endParaRPr/>
          </a:p>
        </p:txBody>
      </p:sp>
    </p:spTree>
    <p:extLst>
      <p:ext uri="{BB962C8B-B14F-4D97-AF65-F5344CB8AC3E}">
        <p14:creationId xmlns:p14="http://schemas.microsoft.com/office/powerpoint/2010/main" val="2278596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2" name="object 2">
            <a:extLst>
              <a:ext uri="{FF2B5EF4-FFF2-40B4-BE49-F238E27FC236}">
                <a16:creationId xmlns:a16="http://schemas.microsoft.com/office/drawing/2014/main" id="{04F991A6-7FBD-004C-B9D3-09B858053AE4}"/>
              </a:ext>
            </a:extLst>
          </p:cNvPr>
          <p:cNvSpPr/>
          <p:nvPr/>
        </p:nvSpPr>
        <p:spPr>
          <a:xfrm>
            <a:off x="9144000" y="0"/>
            <a:ext cx="9143999"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E2E8EB"/>
          </a:solidFill>
        </p:spPr>
        <p:txBody>
          <a:bodyPr wrap="square" lIns="0" tIns="0" rIns="0" bIns="0" rtlCol="0"/>
          <a:lstStyle/>
          <a:p>
            <a:endParaRPr/>
          </a:p>
        </p:txBody>
      </p:sp>
      <p:pic>
        <p:nvPicPr>
          <p:cNvPr id="8" name="Picture 7">
            <a:extLst>
              <a:ext uri="{FF2B5EF4-FFF2-40B4-BE49-F238E27FC236}">
                <a16:creationId xmlns:a16="http://schemas.microsoft.com/office/drawing/2014/main" id="{81DEF7E3-8CE1-A64E-893B-2B52B8EADDE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6081547" y="8431466"/>
            <a:ext cx="1297190" cy="1216619"/>
          </a:xfrm>
          <a:prstGeom prst="rect">
            <a:avLst/>
          </a:prstGeom>
        </p:spPr>
      </p:pic>
      <p:sp>
        <p:nvSpPr>
          <p:cNvPr id="10" name="Rectangle 9">
            <a:extLst>
              <a:ext uri="{FF2B5EF4-FFF2-40B4-BE49-F238E27FC236}">
                <a16:creationId xmlns:a16="http://schemas.microsoft.com/office/drawing/2014/main" id="{7B37A84B-8011-F642-9A70-EB69675DA17D}"/>
              </a:ext>
            </a:extLst>
          </p:cNvPr>
          <p:cNvSpPr/>
          <p:nvPr/>
        </p:nvSpPr>
        <p:spPr>
          <a:xfrm rot="5400000">
            <a:off x="6860525" y="4895850"/>
            <a:ext cx="4614796" cy="4953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bject 3">
            <a:extLst>
              <a:ext uri="{FF2B5EF4-FFF2-40B4-BE49-F238E27FC236}">
                <a16:creationId xmlns:a16="http://schemas.microsoft.com/office/drawing/2014/main" id="{E857CD44-1A68-9845-B9B7-5DD89207B779}"/>
              </a:ext>
            </a:extLst>
          </p:cNvPr>
          <p:cNvSpPr/>
          <p:nvPr/>
        </p:nvSpPr>
        <p:spPr>
          <a:xfrm>
            <a:off x="-454025" y="723900"/>
            <a:ext cx="908050" cy="908050"/>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a:p>
        </p:txBody>
      </p:sp>
      <p:sp>
        <p:nvSpPr>
          <p:cNvPr id="6" name="object 2">
            <a:extLst>
              <a:ext uri="{FF2B5EF4-FFF2-40B4-BE49-F238E27FC236}">
                <a16:creationId xmlns:a16="http://schemas.microsoft.com/office/drawing/2014/main" id="{EE305CF2-3738-8E46-A4CD-EFB5936BA81C}"/>
              </a:ext>
            </a:extLst>
          </p:cNvPr>
          <p:cNvSpPr/>
          <p:nvPr userDrawn="1"/>
        </p:nvSpPr>
        <p:spPr>
          <a:xfrm>
            <a:off x="9144000" y="0"/>
            <a:ext cx="9143999"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E2E8EB"/>
          </a:solidFill>
        </p:spPr>
        <p:txBody>
          <a:bodyPr wrap="square" lIns="0" tIns="0" rIns="0" bIns="0" rtlCol="0"/>
          <a:lstStyle/>
          <a:p>
            <a:endParaRPr/>
          </a:p>
        </p:txBody>
      </p:sp>
      <p:pic>
        <p:nvPicPr>
          <p:cNvPr id="7" name="Picture 6">
            <a:extLst>
              <a:ext uri="{FF2B5EF4-FFF2-40B4-BE49-F238E27FC236}">
                <a16:creationId xmlns:a16="http://schemas.microsoft.com/office/drawing/2014/main" id="{4C6E8668-042A-CB4E-978A-59827BEF92B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6081547" y="8431466"/>
            <a:ext cx="1297190" cy="1216619"/>
          </a:xfrm>
          <a:prstGeom prst="rect">
            <a:avLst/>
          </a:prstGeom>
        </p:spPr>
      </p:pic>
      <p:sp>
        <p:nvSpPr>
          <p:cNvPr id="9" name="Rectangle 8">
            <a:extLst>
              <a:ext uri="{FF2B5EF4-FFF2-40B4-BE49-F238E27FC236}">
                <a16:creationId xmlns:a16="http://schemas.microsoft.com/office/drawing/2014/main" id="{2C432242-6D23-104C-983C-E3A1DF4292E7}"/>
              </a:ext>
            </a:extLst>
          </p:cNvPr>
          <p:cNvSpPr/>
          <p:nvPr userDrawn="1"/>
        </p:nvSpPr>
        <p:spPr>
          <a:xfrm rot="5400000">
            <a:off x="6860525" y="4895850"/>
            <a:ext cx="4614796" cy="4953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bject 3">
            <a:extLst>
              <a:ext uri="{FF2B5EF4-FFF2-40B4-BE49-F238E27FC236}">
                <a16:creationId xmlns:a16="http://schemas.microsoft.com/office/drawing/2014/main" id="{2BD09B77-CEFE-DD43-B003-CC084EC60D65}"/>
              </a:ext>
            </a:extLst>
          </p:cNvPr>
          <p:cNvSpPr/>
          <p:nvPr userDrawn="1"/>
        </p:nvSpPr>
        <p:spPr>
          <a:xfrm>
            <a:off x="-454025" y="723900"/>
            <a:ext cx="908050" cy="908050"/>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a:p>
        </p:txBody>
      </p:sp>
    </p:spTree>
    <p:extLst>
      <p:ext uri="{BB962C8B-B14F-4D97-AF65-F5344CB8AC3E}">
        <p14:creationId xmlns:p14="http://schemas.microsoft.com/office/powerpoint/2010/main" val="4199796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D4FFD09F-8BBB-4F4A-A03E-0EEFA8DA3A6E}"/>
              </a:ext>
            </a:extLst>
          </p:cNvPr>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E2E8EB"/>
          </a:solidFill>
        </p:spPr>
        <p:txBody>
          <a:bodyPr wrap="square" lIns="0" tIns="0" rIns="0" bIns="0" rtlCol="0"/>
          <a:lstStyle/>
          <a:p>
            <a:endParaRPr/>
          </a:p>
        </p:txBody>
      </p:sp>
      <p:sp>
        <p:nvSpPr>
          <p:cNvPr id="14" name="Rectangle 13">
            <a:extLst>
              <a:ext uri="{FF2B5EF4-FFF2-40B4-BE49-F238E27FC236}">
                <a16:creationId xmlns:a16="http://schemas.microsoft.com/office/drawing/2014/main" id="{0C5D0346-91FD-8849-99B9-552AB425B3EA}"/>
              </a:ext>
            </a:extLst>
          </p:cNvPr>
          <p:cNvSpPr/>
          <p:nvPr/>
        </p:nvSpPr>
        <p:spPr>
          <a:xfrm>
            <a:off x="1028700" y="1028700"/>
            <a:ext cx="4552949" cy="822959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D3F6C14-4A8C-E641-AC92-50F514730E6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6081547" y="8431466"/>
            <a:ext cx="1297190" cy="1216619"/>
          </a:xfrm>
          <a:prstGeom prst="rect">
            <a:avLst/>
          </a:prstGeom>
        </p:spPr>
      </p:pic>
      <p:sp>
        <p:nvSpPr>
          <p:cNvPr id="11" name="object 8">
            <a:extLst>
              <a:ext uri="{FF2B5EF4-FFF2-40B4-BE49-F238E27FC236}">
                <a16:creationId xmlns:a16="http://schemas.microsoft.com/office/drawing/2014/main" id="{A2514BFE-6C95-B448-B46A-B811D9404797}"/>
              </a:ext>
            </a:extLst>
          </p:cNvPr>
          <p:cNvSpPr/>
          <p:nvPr/>
        </p:nvSpPr>
        <p:spPr>
          <a:xfrm>
            <a:off x="7015305" y="6989450"/>
            <a:ext cx="7200900" cy="28575"/>
          </a:xfrm>
          <a:custGeom>
            <a:avLst/>
            <a:gdLst/>
            <a:ahLst/>
            <a:cxnLst/>
            <a:rect l="l" t="t" r="r" b="b"/>
            <a:pathLst>
              <a:path w="7200900" h="28575">
                <a:moveTo>
                  <a:pt x="7200899" y="28574"/>
                </a:moveTo>
                <a:lnTo>
                  <a:pt x="0" y="28574"/>
                </a:lnTo>
                <a:lnTo>
                  <a:pt x="0" y="0"/>
                </a:lnTo>
                <a:lnTo>
                  <a:pt x="7200899" y="0"/>
                </a:lnTo>
                <a:lnTo>
                  <a:pt x="7200899" y="28574"/>
                </a:lnTo>
                <a:close/>
              </a:path>
            </a:pathLst>
          </a:custGeom>
          <a:solidFill>
            <a:srgbClr val="AB0420"/>
          </a:solidFill>
        </p:spPr>
        <p:txBody>
          <a:bodyPr wrap="square" lIns="0" tIns="0" rIns="0" bIns="0" rtlCol="0"/>
          <a:lstStyle/>
          <a:p>
            <a:endParaRPr/>
          </a:p>
        </p:txBody>
      </p:sp>
      <p:sp>
        <p:nvSpPr>
          <p:cNvPr id="15" name="Rectangle 14">
            <a:extLst>
              <a:ext uri="{FF2B5EF4-FFF2-40B4-BE49-F238E27FC236}">
                <a16:creationId xmlns:a16="http://schemas.microsoft.com/office/drawing/2014/main" id="{BBE0312E-A9C2-C349-99AD-AFCFD9FFF450}"/>
              </a:ext>
            </a:extLst>
          </p:cNvPr>
          <p:cNvSpPr/>
          <p:nvPr/>
        </p:nvSpPr>
        <p:spPr>
          <a:xfrm>
            <a:off x="6860525" y="9835598"/>
            <a:ext cx="4614796" cy="4953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bject 2">
            <a:extLst>
              <a:ext uri="{FF2B5EF4-FFF2-40B4-BE49-F238E27FC236}">
                <a16:creationId xmlns:a16="http://schemas.microsoft.com/office/drawing/2014/main" id="{A7E98F78-1EE8-9C46-B346-E33EA2A7C643}"/>
              </a:ext>
            </a:extLst>
          </p:cNvPr>
          <p:cNvSpPr/>
          <p:nvPr userDrawn="1"/>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E2E8EB"/>
          </a:solidFill>
        </p:spPr>
        <p:txBody>
          <a:bodyPr wrap="square" lIns="0" tIns="0" rIns="0" bIns="0" rtlCol="0"/>
          <a:lstStyle/>
          <a:p>
            <a:endParaRPr/>
          </a:p>
        </p:txBody>
      </p:sp>
      <p:sp>
        <p:nvSpPr>
          <p:cNvPr id="9" name="Rectangle 8">
            <a:extLst>
              <a:ext uri="{FF2B5EF4-FFF2-40B4-BE49-F238E27FC236}">
                <a16:creationId xmlns:a16="http://schemas.microsoft.com/office/drawing/2014/main" id="{39C0EF02-BD96-1647-AA41-B9268F4871FD}"/>
              </a:ext>
            </a:extLst>
          </p:cNvPr>
          <p:cNvSpPr/>
          <p:nvPr userDrawn="1"/>
        </p:nvSpPr>
        <p:spPr>
          <a:xfrm>
            <a:off x="1028700" y="1028700"/>
            <a:ext cx="4552949" cy="822959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25754AD-6AF6-064F-9D39-34874A4830F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6081547" y="8431466"/>
            <a:ext cx="1297190" cy="1216619"/>
          </a:xfrm>
          <a:prstGeom prst="rect">
            <a:avLst/>
          </a:prstGeom>
        </p:spPr>
      </p:pic>
      <p:sp>
        <p:nvSpPr>
          <p:cNvPr id="12" name="object 8">
            <a:extLst>
              <a:ext uri="{FF2B5EF4-FFF2-40B4-BE49-F238E27FC236}">
                <a16:creationId xmlns:a16="http://schemas.microsoft.com/office/drawing/2014/main" id="{67F30830-0281-CB4A-8A0B-32C54DACCB37}"/>
              </a:ext>
            </a:extLst>
          </p:cNvPr>
          <p:cNvSpPr/>
          <p:nvPr userDrawn="1"/>
        </p:nvSpPr>
        <p:spPr>
          <a:xfrm>
            <a:off x="7015305" y="6989450"/>
            <a:ext cx="7200900" cy="28575"/>
          </a:xfrm>
          <a:custGeom>
            <a:avLst/>
            <a:gdLst/>
            <a:ahLst/>
            <a:cxnLst/>
            <a:rect l="l" t="t" r="r" b="b"/>
            <a:pathLst>
              <a:path w="7200900" h="28575">
                <a:moveTo>
                  <a:pt x="7200899" y="28574"/>
                </a:moveTo>
                <a:lnTo>
                  <a:pt x="0" y="28574"/>
                </a:lnTo>
                <a:lnTo>
                  <a:pt x="0" y="0"/>
                </a:lnTo>
                <a:lnTo>
                  <a:pt x="7200899" y="0"/>
                </a:lnTo>
                <a:lnTo>
                  <a:pt x="7200899" y="28574"/>
                </a:lnTo>
                <a:close/>
              </a:path>
            </a:pathLst>
          </a:custGeom>
          <a:solidFill>
            <a:srgbClr val="AB0420"/>
          </a:solidFill>
        </p:spPr>
        <p:txBody>
          <a:bodyPr wrap="square" lIns="0" tIns="0" rIns="0" bIns="0" rtlCol="0"/>
          <a:lstStyle/>
          <a:p>
            <a:endParaRPr/>
          </a:p>
        </p:txBody>
      </p:sp>
      <p:sp>
        <p:nvSpPr>
          <p:cNvPr id="13" name="Rectangle 12">
            <a:extLst>
              <a:ext uri="{FF2B5EF4-FFF2-40B4-BE49-F238E27FC236}">
                <a16:creationId xmlns:a16="http://schemas.microsoft.com/office/drawing/2014/main" id="{0162FECF-1BB5-4C42-A89A-BC831EB07689}"/>
              </a:ext>
            </a:extLst>
          </p:cNvPr>
          <p:cNvSpPr/>
          <p:nvPr userDrawn="1"/>
        </p:nvSpPr>
        <p:spPr>
          <a:xfrm>
            <a:off x="6860525" y="9835598"/>
            <a:ext cx="4614796" cy="4953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1288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D4FFD09F-8BBB-4F4A-A03E-0EEFA8DA3A6E}"/>
              </a:ext>
            </a:extLst>
          </p:cNvPr>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E2E8EB"/>
          </a:solidFill>
        </p:spPr>
        <p:txBody>
          <a:bodyPr wrap="square" lIns="0" tIns="0" rIns="0" bIns="0" rtlCol="0"/>
          <a:lstStyle/>
          <a:p>
            <a:endParaRPr/>
          </a:p>
        </p:txBody>
      </p:sp>
      <p:sp>
        <p:nvSpPr>
          <p:cNvPr id="25" name="Rectangle 24">
            <a:extLst>
              <a:ext uri="{FF2B5EF4-FFF2-40B4-BE49-F238E27FC236}">
                <a16:creationId xmlns:a16="http://schemas.microsoft.com/office/drawing/2014/main" id="{AE769987-766C-AE4B-87F0-D07CCA454BF2}"/>
              </a:ext>
            </a:extLst>
          </p:cNvPr>
          <p:cNvSpPr/>
          <p:nvPr/>
        </p:nvSpPr>
        <p:spPr>
          <a:xfrm>
            <a:off x="8842073" y="6118283"/>
            <a:ext cx="6162674" cy="336403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C5D0346-91FD-8849-99B9-552AB425B3EA}"/>
              </a:ext>
            </a:extLst>
          </p:cNvPr>
          <p:cNvSpPr/>
          <p:nvPr/>
        </p:nvSpPr>
        <p:spPr>
          <a:xfrm>
            <a:off x="8842073" y="1260941"/>
            <a:ext cx="6162674" cy="411255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D3F6C14-4A8C-E641-AC92-50F514730E6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6081547" y="8431466"/>
            <a:ext cx="1297190" cy="1216619"/>
          </a:xfrm>
          <a:prstGeom prst="rect">
            <a:avLst/>
          </a:prstGeom>
        </p:spPr>
      </p:pic>
      <p:sp>
        <p:nvSpPr>
          <p:cNvPr id="22" name="object 9">
            <a:extLst>
              <a:ext uri="{FF2B5EF4-FFF2-40B4-BE49-F238E27FC236}">
                <a16:creationId xmlns:a16="http://schemas.microsoft.com/office/drawing/2014/main" id="{52E66EB2-263D-BA4C-964B-DCF423D7C437}"/>
              </a:ext>
            </a:extLst>
          </p:cNvPr>
          <p:cNvSpPr/>
          <p:nvPr/>
        </p:nvSpPr>
        <p:spPr>
          <a:xfrm>
            <a:off x="15520287" y="1260941"/>
            <a:ext cx="45719" cy="8229600"/>
          </a:xfrm>
          <a:custGeom>
            <a:avLst/>
            <a:gdLst/>
            <a:ahLst/>
            <a:cxnLst/>
            <a:rect l="l" t="t" r="r" b="b"/>
            <a:pathLst>
              <a:path w="28575" h="8229600">
                <a:moveTo>
                  <a:pt x="0" y="0"/>
                </a:moveTo>
                <a:lnTo>
                  <a:pt x="28574" y="0"/>
                </a:lnTo>
                <a:lnTo>
                  <a:pt x="28574" y="8229599"/>
                </a:lnTo>
                <a:lnTo>
                  <a:pt x="0" y="8229599"/>
                </a:lnTo>
                <a:lnTo>
                  <a:pt x="0" y="0"/>
                </a:lnTo>
                <a:close/>
              </a:path>
            </a:pathLst>
          </a:custGeom>
          <a:solidFill>
            <a:srgbClr val="AB0420"/>
          </a:solidFill>
        </p:spPr>
        <p:txBody>
          <a:bodyPr wrap="square" lIns="0" tIns="0" rIns="0" bIns="0" rtlCol="0"/>
          <a:lstStyle/>
          <a:p>
            <a:endParaRPr/>
          </a:p>
        </p:txBody>
      </p:sp>
      <p:sp>
        <p:nvSpPr>
          <p:cNvPr id="24" name="object 3">
            <a:extLst>
              <a:ext uri="{FF2B5EF4-FFF2-40B4-BE49-F238E27FC236}">
                <a16:creationId xmlns:a16="http://schemas.microsoft.com/office/drawing/2014/main" id="{A07FBEEA-4BB0-3B4A-B12D-47020D535E72}"/>
              </a:ext>
            </a:extLst>
          </p:cNvPr>
          <p:cNvSpPr/>
          <p:nvPr/>
        </p:nvSpPr>
        <p:spPr>
          <a:xfrm>
            <a:off x="-454025" y="723900"/>
            <a:ext cx="908050" cy="908050"/>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a:p>
        </p:txBody>
      </p:sp>
      <p:sp>
        <p:nvSpPr>
          <p:cNvPr id="26" name="Rectangle 25">
            <a:extLst>
              <a:ext uri="{FF2B5EF4-FFF2-40B4-BE49-F238E27FC236}">
                <a16:creationId xmlns:a16="http://schemas.microsoft.com/office/drawing/2014/main" id="{72CC4C5D-0CB8-2F46-B7D9-245DB1DF0910}"/>
              </a:ext>
            </a:extLst>
          </p:cNvPr>
          <p:cNvSpPr/>
          <p:nvPr/>
        </p:nvSpPr>
        <p:spPr>
          <a:xfrm>
            <a:off x="6860525" y="9835598"/>
            <a:ext cx="4614796" cy="4953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1435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7E9B19-FEFE-C943-93B3-FAFAEACFEC7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6081547" y="8431466"/>
            <a:ext cx="1297190" cy="1216619"/>
          </a:xfrm>
          <a:prstGeom prst="rect">
            <a:avLst/>
          </a:prstGeom>
        </p:spPr>
      </p:pic>
      <p:sp>
        <p:nvSpPr>
          <p:cNvPr id="7" name="object 3">
            <a:extLst>
              <a:ext uri="{FF2B5EF4-FFF2-40B4-BE49-F238E27FC236}">
                <a16:creationId xmlns:a16="http://schemas.microsoft.com/office/drawing/2014/main" id="{B58A3138-293C-1C4B-990D-E9B1D05EC067}"/>
              </a:ext>
            </a:extLst>
          </p:cNvPr>
          <p:cNvSpPr/>
          <p:nvPr/>
        </p:nvSpPr>
        <p:spPr>
          <a:xfrm>
            <a:off x="-454025" y="723900"/>
            <a:ext cx="908050" cy="908050"/>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a:p>
        </p:txBody>
      </p:sp>
      <p:sp>
        <p:nvSpPr>
          <p:cNvPr id="8" name="object 2">
            <a:extLst>
              <a:ext uri="{FF2B5EF4-FFF2-40B4-BE49-F238E27FC236}">
                <a16:creationId xmlns:a16="http://schemas.microsoft.com/office/drawing/2014/main" id="{E894B9C6-FFC2-BF49-B139-13399AA9464D}"/>
              </a:ext>
            </a:extLst>
          </p:cNvPr>
          <p:cNvSpPr/>
          <p:nvPr/>
        </p:nvSpPr>
        <p:spPr>
          <a:xfrm>
            <a:off x="2137299" y="1028700"/>
            <a:ext cx="28575" cy="8229600"/>
          </a:xfrm>
          <a:custGeom>
            <a:avLst/>
            <a:gdLst/>
            <a:ahLst/>
            <a:cxnLst/>
            <a:rect l="l" t="t" r="r" b="b"/>
            <a:pathLst>
              <a:path w="28575" h="8229600">
                <a:moveTo>
                  <a:pt x="28574" y="8229599"/>
                </a:moveTo>
                <a:lnTo>
                  <a:pt x="0" y="8229599"/>
                </a:lnTo>
                <a:lnTo>
                  <a:pt x="0" y="0"/>
                </a:lnTo>
                <a:lnTo>
                  <a:pt x="28574" y="0"/>
                </a:lnTo>
                <a:lnTo>
                  <a:pt x="28574" y="8229599"/>
                </a:lnTo>
                <a:close/>
              </a:path>
            </a:pathLst>
          </a:custGeom>
          <a:solidFill>
            <a:srgbClr val="AB0420"/>
          </a:solidFill>
        </p:spPr>
        <p:txBody>
          <a:bodyPr wrap="square" lIns="0" tIns="0" rIns="0" bIns="0" rtlCol="0"/>
          <a:lstStyle/>
          <a:p>
            <a:endParaRPr/>
          </a:p>
        </p:txBody>
      </p:sp>
      <p:sp>
        <p:nvSpPr>
          <p:cNvPr id="9" name="Rectangle 8">
            <a:extLst>
              <a:ext uri="{FF2B5EF4-FFF2-40B4-BE49-F238E27FC236}">
                <a16:creationId xmlns:a16="http://schemas.microsoft.com/office/drawing/2014/main" id="{D028AAAE-5FD4-E749-8114-2DAEC131C6BD}"/>
              </a:ext>
            </a:extLst>
          </p:cNvPr>
          <p:cNvSpPr/>
          <p:nvPr/>
        </p:nvSpPr>
        <p:spPr>
          <a:xfrm>
            <a:off x="6860525" y="9835598"/>
            <a:ext cx="4614796" cy="4953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88808A2-9735-0046-8139-D23B663F52B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6081547" y="8431466"/>
            <a:ext cx="1297190" cy="1216619"/>
          </a:xfrm>
          <a:prstGeom prst="rect">
            <a:avLst/>
          </a:prstGeom>
        </p:spPr>
      </p:pic>
      <p:sp>
        <p:nvSpPr>
          <p:cNvPr id="10" name="object 3">
            <a:extLst>
              <a:ext uri="{FF2B5EF4-FFF2-40B4-BE49-F238E27FC236}">
                <a16:creationId xmlns:a16="http://schemas.microsoft.com/office/drawing/2014/main" id="{DD7F3E48-D5A1-D341-B5E7-77158EA2FBED}"/>
              </a:ext>
            </a:extLst>
          </p:cNvPr>
          <p:cNvSpPr/>
          <p:nvPr userDrawn="1"/>
        </p:nvSpPr>
        <p:spPr>
          <a:xfrm>
            <a:off x="-454025" y="723900"/>
            <a:ext cx="908050" cy="908050"/>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a:p>
        </p:txBody>
      </p:sp>
      <p:sp>
        <p:nvSpPr>
          <p:cNvPr id="11" name="object 2">
            <a:extLst>
              <a:ext uri="{FF2B5EF4-FFF2-40B4-BE49-F238E27FC236}">
                <a16:creationId xmlns:a16="http://schemas.microsoft.com/office/drawing/2014/main" id="{952CB7C8-3BB9-2143-AC2F-773A7C074011}"/>
              </a:ext>
            </a:extLst>
          </p:cNvPr>
          <p:cNvSpPr/>
          <p:nvPr userDrawn="1"/>
        </p:nvSpPr>
        <p:spPr>
          <a:xfrm>
            <a:off x="2137299" y="1028700"/>
            <a:ext cx="28575" cy="8229600"/>
          </a:xfrm>
          <a:custGeom>
            <a:avLst/>
            <a:gdLst/>
            <a:ahLst/>
            <a:cxnLst/>
            <a:rect l="l" t="t" r="r" b="b"/>
            <a:pathLst>
              <a:path w="28575" h="8229600">
                <a:moveTo>
                  <a:pt x="28574" y="8229599"/>
                </a:moveTo>
                <a:lnTo>
                  <a:pt x="0" y="8229599"/>
                </a:lnTo>
                <a:lnTo>
                  <a:pt x="0" y="0"/>
                </a:lnTo>
                <a:lnTo>
                  <a:pt x="28574" y="0"/>
                </a:lnTo>
                <a:lnTo>
                  <a:pt x="28574" y="8229599"/>
                </a:lnTo>
                <a:close/>
              </a:path>
            </a:pathLst>
          </a:custGeom>
          <a:solidFill>
            <a:srgbClr val="AB0420"/>
          </a:solidFill>
        </p:spPr>
        <p:txBody>
          <a:bodyPr wrap="square" lIns="0" tIns="0" rIns="0" bIns="0" rtlCol="0"/>
          <a:lstStyle/>
          <a:p>
            <a:endParaRPr/>
          </a:p>
        </p:txBody>
      </p:sp>
      <p:sp>
        <p:nvSpPr>
          <p:cNvPr id="12" name="Rectangle 11">
            <a:extLst>
              <a:ext uri="{FF2B5EF4-FFF2-40B4-BE49-F238E27FC236}">
                <a16:creationId xmlns:a16="http://schemas.microsoft.com/office/drawing/2014/main" id="{D04A4F16-1ACC-7B4A-873F-BADAEB93E903}"/>
              </a:ext>
            </a:extLst>
          </p:cNvPr>
          <p:cNvSpPr/>
          <p:nvPr userDrawn="1"/>
        </p:nvSpPr>
        <p:spPr>
          <a:xfrm>
            <a:off x="6860525" y="9835598"/>
            <a:ext cx="4614796" cy="4953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8805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1_Blank">
    <p:bg>
      <p:bgPr>
        <a:solidFill>
          <a:schemeClr val="bg1"/>
        </a:solidFill>
        <a:effectLst/>
      </p:bgPr>
    </p:bg>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4EC58BEA-C5D0-6E43-A7BE-DF35E27A2457}"/>
              </a:ext>
            </a:extLst>
          </p:cNvPr>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E2E8EB"/>
          </a:solidFill>
        </p:spPr>
        <p:txBody>
          <a:bodyPr wrap="square" lIns="0" tIns="0" rIns="0" bIns="0" rtlCol="0"/>
          <a:lstStyle/>
          <a:p>
            <a:endParaRPr/>
          </a:p>
        </p:txBody>
      </p:sp>
      <p:sp>
        <p:nvSpPr>
          <p:cNvPr id="10" name="object 2">
            <a:extLst>
              <a:ext uri="{FF2B5EF4-FFF2-40B4-BE49-F238E27FC236}">
                <a16:creationId xmlns:a16="http://schemas.microsoft.com/office/drawing/2014/main" id="{B0471B98-1891-6240-AF37-D317E72481B2}"/>
              </a:ext>
            </a:extLst>
          </p:cNvPr>
          <p:cNvSpPr/>
          <p:nvPr/>
        </p:nvSpPr>
        <p:spPr>
          <a:xfrm rot="5400000" flipH="1">
            <a:off x="9140192" y="-4766911"/>
            <a:ext cx="45719" cy="18288000"/>
          </a:xfrm>
          <a:custGeom>
            <a:avLst/>
            <a:gdLst/>
            <a:ahLst/>
            <a:cxnLst/>
            <a:rect l="l" t="t" r="r" b="b"/>
            <a:pathLst>
              <a:path w="28575" h="8229600">
                <a:moveTo>
                  <a:pt x="28574" y="8229599"/>
                </a:moveTo>
                <a:lnTo>
                  <a:pt x="0" y="8229599"/>
                </a:lnTo>
                <a:lnTo>
                  <a:pt x="0" y="0"/>
                </a:lnTo>
                <a:lnTo>
                  <a:pt x="28574" y="0"/>
                </a:lnTo>
                <a:lnTo>
                  <a:pt x="28574" y="8229599"/>
                </a:lnTo>
                <a:close/>
              </a:path>
            </a:pathLst>
          </a:custGeom>
          <a:solidFill>
            <a:srgbClr val="AB0420"/>
          </a:solidFill>
        </p:spPr>
        <p:txBody>
          <a:bodyPr wrap="square" lIns="0" tIns="0" rIns="0" bIns="0" rtlCol="0"/>
          <a:lstStyle/>
          <a:p>
            <a:endParaRPr/>
          </a:p>
        </p:txBody>
      </p:sp>
      <p:sp>
        <p:nvSpPr>
          <p:cNvPr id="11" name="Rectangle 10">
            <a:extLst>
              <a:ext uri="{FF2B5EF4-FFF2-40B4-BE49-F238E27FC236}">
                <a16:creationId xmlns:a16="http://schemas.microsoft.com/office/drawing/2014/main" id="{EA11F753-0479-734E-8743-658697E11855}"/>
              </a:ext>
            </a:extLst>
          </p:cNvPr>
          <p:cNvSpPr/>
          <p:nvPr/>
        </p:nvSpPr>
        <p:spPr>
          <a:xfrm>
            <a:off x="6860525" y="9835598"/>
            <a:ext cx="4614796" cy="4953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17E9B19-FEFE-C943-93B3-FAFAEACFEC7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6081547" y="8431466"/>
            <a:ext cx="1297190" cy="1216619"/>
          </a:xfrm>
          <a:prstGeom prst="rect">
            <a:avLst/>
          </a:prstGeom>
        </p:spPr>
      </p:pic>
      <p:sp>
        <p:nvSpPr>
          <p:cNvPr id="9" name="Rectangle 8">
            <a:extLst>
              <a:ext uri="{FF2B5EF4-FFF2-40B4-BE49-F238E27FC236}">
                <a16:creationId xmlns:a16="http://schemas.microsoft.com/office/drawing/2014/main" id="{D028AAAE-5FD4-E749-8114-2DAEC131C6BD}"/>
              </a:ext>
            </a:extLst>
          </p:cNvPr>
          <p:cNvSpPr/>
          <p:nvPr/>
        </p:nvSpPr>
        <p:spPr>
          <a:xfrm>
            <a:off x="6860525" y="9835598"/>
            <a:ext cx="4614796" cy="4953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bject 2">
            <a:extLst>
              <a:ext uri="{FF2B5EF4-FFF2-40B4-BE49-F238E27FC236}">
                <a16:creationId xmlns:a16="http://schemas.microsoft.com/office/drawing/2014/main" id="{639359C6-1A1D-274B-82CF-24CE4CE2C298}"/>
              </a:ext>
            </a:extLst>
          </p:cNvPr>
          <p:cNvSpPr/>
          <p:nvPr userDrawn="1"/>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E2E8EB"/>
          </a:solidFill>
        </p:spPr>
        <p:txBody>
          <a:bodyPr wrap="square" lIns="0" tIns="0" rIns="0" bIns="0" rtlCol="0"/>
          <a:lstStyle/>
          <a:p>
            <a:endParaRPr/>
          </a:p>
        </p:txBody>
      </p:sp>
      <p:sp>
        <p:nvSpPr>
          <p:cNvPr id="8" name="object 2">
            <a:extLst>
              <a:ext uri="{FF2B5EF4-FFF2-40B4-BE49-F238E27FC236}">
                <a16:creationId xmlns:a16="http://schemas.microsoft.com/office/drawing/2014/main" id="{7C0D586C-0FAA-C74C-ADB8-2C3BC7D4DC81}"/>
              </a:ext>
            </a:extLst>
          </p:cNvPr>
          <p:cNvSpPr/>
          <p:nvPr userDrawn="1"/>
        </p:nvSpPr>
        <p:spPr>
          <a:xfrm rot="5400000" flipH="1">
            <a:off x="9140192" y="-4766911"/>
            <a:ext cx="45719" cy="18288000"/>
          </a:xfrm>
          <a:custGeom>
            <a:avLst/>
            <a:gdLst/>
            <a:ahLst/>
            <a:cxnLst/>
            <a:rect l="l" t="t" r="r" b="b"/>
            <a:pathLst>
              <a:path w="28575" h="8229600">
                <a:moveTo>
                  <a:pt x="28574" y="8229599"/>
                </a:moveTo>
                <a:lnTo>
                  <a:pt x="0" y="8229599"/>
                </a:lnTo>
                <a:lnTo>
                  <a:pt x="0" y="0"/>
                </a:lnTo>
                <a:lnTo>
                  <a:pt x="28574" y="0"/>
                </a:lnTo>
                <a:lnTo>
                  <a:pt x="28574" y="8229599"/>
                </a:lnTo>
                <a:close/>
              </a:path>
            </a:pathLst>
          </a:custGeom>
          <a:solidFill>
            <a:srgbClr val="AB0420"/>
          </a:solidFill>
        </p:spPr>
        <p:txBody>
          <a:bodyPr wrap="square" lIns="0" tIns="0" rIns="0" bIns="0" rtlCol="0"/>
          <a:lstStyle/>
          <a:p>
            <a:endParaRPr/>
          </a:p>
        </p:txBody>
      </p:sp>
      <p:sp>
        <p:nvSpPr>
          <p:cNvPr id="12" name="Rectangle 11">
            <a:extLst>
              <a:ext uri="{FF2B5EF4-FFF2-40B4-BE49-F238E27FC236}">
                <a16:creationId xmlns:a16="http://schemas.microsoft.com/office/drawing/2014/main" id="{637F5BD4-D7E3-1641-BA72-D080427A4F0D}"/>
              </a:ext>
            </a:extLst>
          </p:cNvPr>
          <p:cNvSpPr/>
          <p:nvPr userDrawn="1"/>
        </p:nvSpPr>
        <p:spPr>
          <a:xfrm>
            <a:off x="6860525" y="9835598"/>
            <a:ext cx="4614796" cy="4953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0555532-8968-2B43-BC3C-48409B8A074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6081547" y="8431466"/>
            <a:ext cx="1297190" cy="1216619"/>
          </a:xfrm>
          <a:prstGeom prst="rect">
            <a:avLst/>
          </a:prstGeom>
        </p:spPr>
      </p:pic>
      <p:sp>
        <p:nvSpPr>
          <p:cNvPr id="14" name="Rectangle 13">
            <a:extLst>
              <a:ext uri="{FF2B5EF4-FFF2-40B4-BE49-F238E27FC236}">
                <a16:creationId xmlns:a16="http://schemas.microsoft.com/office/drawing/2014/main" id="{F24771C5-3AE5-724A-AF63-AB97DA82CA36}"/>
              </a:ext>
            </a:extLst>
          </p:cNvPr>
          <p:cNvSpPr/>
          <p:nvPr userDrawn="1"/>
        </p:nvSpPr>
        <p:spPr>
          <a:xfrm>
            <a:off x="6860525" y="9835598"/>
            <a:ext cx="4614796" cy="4953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7343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486082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61" r:id="rId10"/>
    <p:sldLayoutId id="2147483662" r:id="rId11"/>
    <p:sldLayoutId id="2147483668" r:id="rId12"/>
    <p:sldLayoutId id="2147483667" r:id="rId13"/>
    <p:sldLayoutId id="2147483663" r:id="rId14"/>
    <p:sldLayoutId id="2147483664" r:id="rId15"/>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147.png"/><Relationship Id="rId5" Type="http://schemas.openxmlformats.org/officeDocument/2006/relationships/customXml" Target="../ink/ink1.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42000">
              <a:srgbClr val="D6FFC5"/>
            </a:gs>
            <a:gs pos="0">
              <a:srgbClr val="92D050"/>
            </a:gs>
            <a:gs pos="0">
              <a:srgbClr val="D6FFC5"/>
            </a:gs>
            <a:gs pos="57000">
              <a:srgbClr val="B6DF89"/>
            </a:gs>
            <a:gs pos="79000">
              <a:srgbClr val="D6FFC5"/>
            </a:gs>
            <a:gs pos="100000">
              <a:srgbClr val="D6FFC5"/>
            </a:gs>
          </a:gsLst>
          <a:lin ang="5400000" scaled="1"/>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5939A8B-254B-14ED-A21F-76907EF3FC5E}"/>
              </a:ext>
            </a:extLst>
          </p:cNvPr>
          <p:cNvSpPr/>
          <p:nvPr/>
        </p:nvSpPr>
        <p:spPr>
          <a:xfrm>
            <a:off x="15715281" y="8322590"/>
            <a:ext cx="1859797" cy="1513008"/>
          </a:xfrm>
          <a:prstGeom prst="rect">
            <a:avLst/>
          </a:prstGeom>
          <a:solidFill>
            <a:srgbClr val="D6FF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Water drops on a green surface&#10;&#10;AI-generated content may be incorrect.">
            <a:extLst>
              <a:ext uri="{FF2B5EF4-FFF2-40B4-BE49-F238E27FC236}">
                <a16:creationId xmlns:a16="http://schemas.microsoft.com/office/drawing/2014/main" id="{70AE0D17-480B-4DA7-115E-46231DBDA766}"/>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0" y="0"/>
            <a:ext cx="18303497" cy="10330898"/>
          </a:xfrm>
          <a:prstGeom prst="rect">
            <a:avLst/>
          </a:prstGeom>
        </p:spPr>
      </p:pic>
      <p:sp>
        <p:nvSpPr>
          <p:cNvPr id="6" name="Rectangle 5">
            <a:extLst>
              <a:ext uri="{FF2B5EF4-FFF2-40B4-BE49-F238E27FC236}">
                <a16:creationId xmlns:a16="http://schemas.microsoft.com/office/drawing/2014/main" id="{465C2D92-E1E6-7746-B459-BEFEB84964AE}"/>
              </a:ext>
            </a:extLst>
          </p:cNvPr>
          <p:cNvSpPr/>
          <p:nvPr/>
        </p:nvSpPr>
        <p:spPr>
          <a:xfrm>
            <a:off x="6860525" y="9835598"/>
            <a:ext cx="4614796" cy="4953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bject 5">
            <a:extLst>
              <a:ext uri="{FF2B5EF4-FFF2-40B4-BE49-F238E27FC236}">
                <a16:creationId xmlns:a16="http://schemas.microsoft.com/office/drawing/2014/main" id="{02F8F3AE-6A00-0446-A03F-AD4E6D2DDBF3}"/>
              </a:ext>
            </a:extLst>
          </p:cNvPr>
          <p:cNvSpPr txBox="1"/>
          <p:nvPr/>
        </p:nvSpPr>
        <p:spPr>
          <a:xfrm>
            <a:off x="8630828" y="9943761"/>
            <a:ext cx="1026341" cy="278974"/>
          </a:xfrm>
          <a:prstGeom prst="rect">
            <a:avLst/>
          </a:prstGeom>
        </p:spPr>
        <p:txBody>
          <a:bodyPr vert="horz" wrap="square" lIns="0" tIns="12700" rIns="0" bIns="0" rtlCol="0" anchor="t">
            <a:noAutofit/>
          </a:bodyPr>
          <a:lstStyle/>
          <a:p>
            <a:pPr marL="12700">
              <a:lnSpc>
                <a:spcPct val="100000"/>
              </a:lnSpc>
              <a:spcBef>
                <a:spcPts val="100"/>
              </a:spcBef>
            </a:pPr>
            <a:r>
              <a:rPr lang="en-US" b="1">
                <a:solidFill>
                  <a:srgbClr val="0C234A"/>
                </a:solidFill>
                <a:latin typeface="Calibri"/>
                <a:ea typeface="Calibri"/>
                <a:cs typeface="Calibri"/>
              </a:rPr>
              <a:t>2025-2026</a:t>
            </a:r>
            <a:endParaRPr b="1">
              <a:latin typeface="Calibri" panose="020F0502020204030204" pitchFamily="34" charset="0"/>
              <a:cs typeface="Calibri" panose="020F0502020204030204" pitchFamily="34" charset="0"/>
            </a:endParaRPr>
          </a:p>
        </p:txBody>
      </p:sp>
      <p:sp>
        <p:nvSpPr>
          <p:cNvPr id="4" name="object 9">
            <a:extLst>
              <a:ext uri="{FF2B5EF4-FFF2-40B4-BE49-F238E27FC236}">
                <a16:creationId xmlns:a16="http://schemas.microsoft.com/office/drawing/2014/main" id="{8FF35417-3F0A-C241-B35B-084EDB693D36}"/>
              </a:ext>
            </a:extLst>
          </p:cNvPr>
          <p:cNvSpPr txBox="1">
            <a:spLocks/>
          </p:cNvSpPr>
          <p:nvPr/>
        </p:nvSpPr>
        <p:spPr>
          <a:xfrm>
            <a:off x="3824340" y="7068072"/>
            <a:ext cx="10639314" cy="1949252"/>
          </a:xfrm>
          <a:prstGeom prst="rect">
            <a:avLst/>
          </a:prstGeom>
        </p:spPr>
        <p:txBody>
          <a:bodyPr vert="horz" wrap="square" lIns="0" tIns="168275" rIns="0" bIns="0" rtlCol="0">
            <a:noAutofit/>
          </a:bodyPr>
          <a:lstStyle>
            <a:lvl1pPr>
              <a:defRPr>
                <a:latin typeface="+mj-lt"/>
                <a:ea typeface="+mj-ea"/>
                <a:cs typeface="+mj-cs"/>
              </a:defRPr>
            </a:lvl1pPr>
          </a:lstStyle>
          <a:p>
            <a:pPr marL="12700" marR="5080" algn="ctr"/>
            <a:r>
              <a:rPr lang="en-US" sz="6600" b="1" i="1" kern="0" dirty="0">
                <a:solidFill>
                  <a:srgbClr val="0C234B"/>
                </a:solidFill>
                <a:latin typeface="proxima Nova"/>
                <a:cs typeface="Times New Roman" panose="02020603050405020304" pitchFamily="18" charset="0"/>
              </a:rPr>
              <a:t>Planting for a Rainy Day </a:t>
            </a:r>
          </a:p>
        </p:txBody>
      </p:sp>
      <p:pic>
        <p:nvPicPr>
          <p:cNvPr id="1026" name="Picture 2" descr="Welcome | Arizona Department of Water Resources">
            <a:extLst>
              <a:ext uri="{FF2B5EF4-FFF2-40B4-BE49-F238E27FC236}">
                <a16:creationId xmlns:a16="http://schemas.microsoft.com/office/drawing/2014/main" id="{4E012723-6683-AC45-D354-7DD13D232A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5363" y="90162"/>
            <a:ext cx="2005875" cy="20058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8F942B4E-4712-F0EC-28A8-614C3283E67E}"/>
              </a:ext>
            </a:extLst>
          </p:cNvPr>
          <p:cNvPicPr>
            <a:picLocks noChangeAspect="1"/>
          </p:cNvPicPr>
          <p:nvPr/>
        </p:nvPicPr>
        <p:blipFill>
          <a:blip r:embed="rId5"/>
          <a:stretch>
            <a:fillRect/>
          </a:stretch>
        </p:blipFill>
        <p:spPr>
          <a:xfrm>
            <a:off x="4076600" y="1283508"/>
            <a:ext cx="10134795" cy="5784564"/>
          </a:xfrm>
          <a:prstGeom prst="rect">
            <a:avLst/>
          </a:prstGeom>
        </p:spPr>
      </p:pic>
      <p:pic>
        <p:nvPicPr>
          <p:cNvPr id="15" name="Picture 14">
            <a:extLst>
              <a:ext uri="{FF2B5EF4-FFF2-40B4-BE49-F238E27FC236}">
                <a16:creationId xmlns:a16="http://schemas.microsoft.com/office/drawing/2014/main" id="{6C7BA1EF-3CBA-322D-F632-18D1478E11F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869520" y="448011"/>
            <a:ext cx="2824119" cy="1290179"/>
          </a:xfrm>
          <a:prstGeom prst="rect">
            <a:avLst/>
          </a:prstGeom>
        </p:spPr>
      </p:pic>
      <p:pic>
        <p:nvPicPr>
          <p:cNvPr id="3" name="Picture 2">
            <a:extLst>
              <a:ext uri="{FF2B5EF4-FFF2-40B4-BE49-F238E27FC236}">
                <a16:creationId xmlns:a16="http://schemas.microsoft.com/office/drawing/2014/main" id="{E73DC6F9-02E7-C38D-3CA6-8CCFA8AB504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271186" y="8034458"/>
            <a:ext cx="2747985" cy="2402197"/>
          </a:xfrm>
          <a:prstGeom prst="rect">
            <a:avLst/>
          </a:prstGeom>
        </p:spPr>
      </p:pic>
      <p:pic>
        <p:nvPicPr>
          <p:cNvPr id="13" name="Picture 12">
            <a:extLst>
              <a:ext uri="{FF2B5EF4-FFF2-40B4-BE49-F238E27FC236}">
                <a16:creationId xmlns:a16="http://schemas.microsoft.com/office/drawing/2014/main" id="{82710025-0F66-AB33-B51F-64659D4DB79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5760" y="9251142"/>
            <a:ext cx="5199899" cy="832106"/>
          </a:xfrm>
          <a:prstGeom prst="rect">
            <a:avLst/>
          </a:prstGeom>
        </p:spPr>
      </p:pic>
    </p:spTree>
    <p:extLst>
      <p:ext uri="{BB962C8B-B14F-4D97-AF65-F5344CB8AC3E}">
        <p14:creationId xmlns:p14="http://schemas.microsoft.com/office/powerpoint/2010/main" val="1596203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37B5CF-F799-F4A6-C0F2-EA763540D696}"/>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407115AB-6D5D-436E-1181-93EC86024B94}"/>
              </a:ext>
            </a:extLst>
          </p:cNvPr>
          <p:cNvSpPr txBox="1">
            <a:spLocks/>
          </p:cNvSpPr>
          <p:nvPr/>
        </p:nvSpPr>
        <p:spPr>
          <a:xfrm>
            <a:off x="658354" y="976134"/>
            <a:ext cx="16507272" cy="1187199"/>
          </a:xfrm>
          <a:prstGeom prst="rect">
            <a:avLst/>
          </a:prstGeom>
        </p:spPr>
        <p:txBody>
          <a:bodyPr lIns="91440" tIns="45720" rIns="91440" bIns="45720" anchor="t">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r>
              <a:rPr lang="en-US" sz="6600" b="1" kern="0">
                <a:solidFill>
                  <a:srgbClr val="002776"/>
                </a:solidFill>
                <a:latin typeface="proxima Nova"/>
                <a:ea typeface="Calibri"/>
                <a:cs typeface="Calibri"/>
              </a:rPr>
              <a:t>Lesson 2: Part B</a:t>
            </a:r>
            <a:br>
              <a:rPr lang="en-US" sz="6600" b="1" kern="0">
                <a:latin typeface="proxima Nova"/>
                <a:ea typeface="Calibri" panose="020F0502020204030204" pitchFamily="34" charset="0"/>
                <a:cs typeface="Calibri" panose="020F0502020204030204" pitchFamily="34" charset="0"/>
              </a:rPr>
            </a:br>
            <a:r>
              <a:rPr lang="en-US" sz="6600" b="1" kern="0">
                <a:solidFill>
                  <a:srgbClr val="002776"/>
                </a:solidFill>
                <a:latin typeface="proxima Nova"/>
                <a:ea typeface="Calibri"/>
                <a:cs typeface="Calibri"/>
              </a:rPr>
              <a:t>Smart Landscapes</a:t>
            </a:r>
          </a:p>
        </p:txBody>
      </p:sp>
      <p:pic>
        <p:nvPicPr>
          <p:cNvPr id="5" name="Picture 4" descr="Blue waves on a white background with Ofu-Olosega in the background&#10;&#10;AI-generated content may be incorrect.">
            <a:extLst>
              <a:ext uri="{FF2B5EF4-FFF2-40B4-BE49-F238E27FC236}">
                <a16:creationId xmlns:a16="http://schemas.microsoft.com/office/drawing/2014/main" id="{9D303C2D-AB7D-BD9A-949D-F41ED8BBDF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362" y="108255"/>
            <a:ext cx="2502096" cy="1473675"/>
          </a:xfrm>
          <a:prstGeom prst="rect">
            <a:avLst/>
          </a:prstGeom>
          <a:ln>
            <a:noFill/>
          </a:ln>
        </p:spPr>
      </p:pic>
      <p:pic>
        <p:nvPicPr>
          <p:cNvPr id="6" name="Picture 5" descr="Blue waves on a white background with Ofu-Olosega in the background&#10;&#10;AI-generated content may be incorrect.">
            <a:extLst>
              <a:ext uri="{FF2B5EF4-FFF2-40B4-BE49-F238E27FC236}">
                <a16:creationId xmlns:a16="http://schemas.microsoft.com/office/drawing/2014/main" id="{ADF1CFAA-7B33-EAA0-B413-94FDFFD033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83542" y="108254"/>
            <a:ext cx="2502096" cy="1473675"/>
          </a:xfrm>
          <a:prstGeom prst="rect">
            <a:avLst/>
          </a:prstGeom>
          <a:ln>
            <a:noFill/>
          </a:ln>
        </p:spPr>
      </p:pic>
      <p:sp>
        <p:nvSpPr>
          <p:cNvPr id="4" name="Rectangle 3">
            <a:extLst>
              <a:ext uri="{FF2B5EF4-FFF2-40B4-BE49-F238E27FC236}">
                <a16:creationId xmlns:a16="http://schemas.microsoft.com/office/drawing/2014/main" id="{1A78D94D-4C5B-3B3A-73D4-867E4CAD227B}"/>
              </a:ext>
            </a:extLst>
          </p:cNvPr>
          <p:cNvSpPr>
            <a:spLocks noGrp="1" noRot="1" noMove="1" noResize="1" noEditPoints="1" noAdjustHandles="1" noChangeArrowheads="1" noChangeShapeType="1"/>
          </p:cNvSpPr>
          <p:nvPr/>
        </p:nvSpPr>
        <p:spPr>
          <a:xfrm>
            <a:off x="658354" y="4074695"/>
            <a:ext cx="16907751" cy="5966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87156556-E292-92E0-69E9-753165E2ECDF}"/>
              </a:ext>
            </a:extLst>
          </p:cNvPr>
          <p:cNvCxnSpPr/>
          <p:nvPr/>
        </p:nvCxnSpPr>
        <p:spPr>
          <a:xfrm>
            <a:off x="1382821" y="3449052"/>
            <a:ext cx="1515176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Text Box 4">
            <a:extLst>
              <a:ext uri="{FF2B5EF4-FFF2-40B4-BE49-F238E27FC236}">
                <a16:creationId xmlns:a16="http://schemas.microsoft.com/office/drawing/2014/main" id="{7044DEC3-0D47-7057-23DF-822A529FC551}"/>
              </a:ext>
            </a:extLst>
          </p:cNvPr>
          <p:cNvSpPr txBox="1">
            <a:spLocks noChangeArrowheads="1"/>
          </p:cNvSpPr>
          <p:nvPr/>
        </p:nvSpPr>
        <p:spPr bwMode="auto">
          <a:xfrm>
            <a:off x="1536344" y="3931936"/>
            <a:ext cx="15151769" cy="4093428"/>
          </a:xfrm>
          <a:prstGeom prst="rect">
            <a:avLst/>
          </a:prstGeom>
          <a:noFill/>
          <a:ln w="9525">
            <a:noFill/>
            <a:miter lim="800000"/>
            <a:headEnd/>
            <a:tailEnd/>
          </a:ln>
        </p:spPr>
        <p:txBody>
          <a:bodyPr wrap="square" lIns="91440" tIns="45720" rIns="91440" bIns="4572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r>
              <a:rPr lang="en-US" sz="7200" b="1" kern="0" dirty="0">
                <a:solidFill>
                  <a:srgbClr val="AB0520"/>
                </a:solidFill>
                <a:latin typeface="proxima Nova"/>
              </a:rPr>
              <a:t>Investigative Questions </a:t>
            </a:r>
          </a:p>
          <a:p>
            <a:pPr algn="ctr"/>
            <a:r>
              <a:rPr lang="en-US" b="1" kern="0" dirty="0">
                <a:solidFill>
                  <a:sysClr val="windowText" lastClr="000000"/>
                </a:solidFill>
                <a:latin typeface="proxima Nova"/>
              </a:rPr>
              <a:t> </a:t>
            </a:r>
          </a:p>
          <a:p>
            <a:pPr marL="685800" indent="-685800">
              <a:buFont typeface="Arial" panose="020B0604020202020204" pitchFamily="34" charset="0"/>
              <a:buChar char="•"/>
            </a:pPr>
            <a:r>
              <a:rPr lang="en-US" sz="4400" kern="0" dirty="0">
                <a:solidFill>
                  <a:srgbClr val="002776"/>
                </a:solidFill>
                <a:latin typeface="proxima Nova"/>
              </a:rPr>
              <a:t>How can you harvest rainwater to transform an impermeable plot of land on your school grounds into a water-efficient oasis? </a:t>
            </a:r>
            <a:endParaRPr lang="en-US" dirty="0"/>
          </a:p>
          <a:p>
            <a:pPr marL="685800" indent="-685800">
              <a:buFont typeface="Arial" panose="020B0604020202020204" pitchFamily="34" charset="0"/>
              <a:buChar char="•"/>
            </a:pPr>
            <a:endParaRPr lang="en-US" sz="4400" kern="0" dirty="0">
              <a:solidFill>
                <a:srgbClr val="002776"/>
              </a:solidFill>
              <a:latin typeface="proxima Nova"/>
              <a:ea typeface="Calibri"/>
              <a:cs typeface="Calibri"/>
            </a:endParaRPr>
          </a:p>
        </p:txBody>
      </p:sp>
    </p:spTree>
    <p:extLst>
      <p:ext uri="{BB962C8B-B14F-4D97-AF65-F5344CB8AC3E}">
        <p14:creationId xmlns:p14="http://schemas.microsoft.com/office/powerpoint/2010/main" val="1225126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776"/>
        </a:solidFill>
        <a:effectLst/>
      </p:bgPr>
    </p:bg>
    <p:spTree>
      <p:nvGrpSpPr>
        <p:cNvPr id="1" name="">
          <a:extLst>
            <a:ext uri="{FF2B5EF4-FFF2-40B4-BE49-F238E27FC236}">
              <a16:creationId xmlns:a16="http://schemas.microsoft.com/office/drawing/2014/main" id="{0FE0C889-AF31-2460-CA06-A2BD1CF88E0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629D994-A120-A8EE-9245-1829C82C8440}"/>
              </a:ext>
            </a:extLst>
          </p:cNvPr>
          <p:cNvSpPr txBox="1"/>
          <p:nvPr/>
        </p:nvSpPr>
        <p:spPr>
          <a:xfrm>
            <a:off x="6669534" y="2059092"/>
            <a:ext cx="12467771" cy="1015663"/>
          </a:xfrm>
          <a:prstGeom prst="rect">
            <a:avLst/>
          </a:prstGeom>
          <a:noFill/>
        </p:spPr>
        <p:txBody>
          <a:bodyPr wrap="square" rtlCol="0">
            <a:spAutoFit/>
          </a:bodyPr>
          <a:lstStyle/>
          <a:p>
            <a:r>
              <a:rPr lang="en-US" sz="6000" b="1">
                <a:solidFill>
                  <a:schemeClr val="bg1"/>
                </a:solidFill>
                <a:latin typeface="proxima Nova"/>
              </a:rPr>
              <a:t>Lesson 2: Part B - Activities:</a:t>
            </a:r>
          </a:p>
        </p:txBody>
      </p:sp>
      <p:sp>
        <p:nvSpPr>
          <p:cNvPr id="2" name="object 7">
            <a:extLst>
              <a:ext uri="{FF2B5EF4-FFF2-40B4-BE49-F238E27FC236}">
                <a16:creationId xmlns:a16="http://schemas.microsoft.com/office/drawing/2014/main" id="{21B760EB-FB9D-0F51-CFB1-4125BE96DFB0}"/>
              </a:ext>
            </a:extLst>
          </p:cNvPr>
          <p:cNvSpPr txBox="1">
            <a:spLocks/>
          </p:cNvSpPr>
          <p:nvPr/>
        </p:nvSpPr>
        <p:spPr>
          <a:xfrm>
            <a:off x="694232" y="70803"/>
            <a:ext cx="16232931" cy="780763"/>
          </a:xfrm>
          <a:prstGeom prst="rect">
            <a:avLst/>
          </a:prstGeom>
        </p:spPr>
        <p:txBody>
          <a:bodyPr vert="horz" wrap="square" lIns="0" tIns="0" rIns="0" bIns="0" rtlCol="0">
            <a:noAutofit/>
          </a:bodyPr>
          <a:lstStyle>
            <a:lvl1pPr eaLnBrk="1" hangingPunct="1">
              <a:defRPr>
                <a:latin typeface="+mj-lt"/>
                <a:ea typeface="+mj-ea"/>
                <a:cs typeface="+mj-cs"/>
              </a:defRPr>
            </a:lvl1pPr>
          </a:lstStyle>
          <a:p>
            <a:pPr marL="12700" marR="5080">
              <a:lnSpc>
                <a:spcPct val="121900"/>
              </a:lnSpc>
              <a:spcBef>
                <a:spcPts val="95"/>
              </a:spcBef>
            </a:pPr>
            <a:r>
              <a:rPr lang="en-US" sz="6000" b="1" kern="0">
                <a:solidFill>
                  <a:srgbClr val="AB0520"/>
                </a:solidFill>
                <a:latin typeface="proxima Nova"/>
              </a:rPr>
              <a:t>Smart Landscape Design: Lesson 2 Part B</a:t>
            </a:r>
          </a:p>
        </p:txBody>
      </p:sp>
      <p:cxnSp>
        <p:nvCxnSpPr>
          <p:cNvPr id="3" name="Straight Connector 2">
            <a:extLst>
              <a:ext uri="{FF2B5EF4-FFF2-40B4-BE49-F238E27FC236}">
                <a16:creationId xmlns:a16="http://schemas.microsoft.com/office/drawing/2014/main" id="{85547FAB-FF00-F30F-ACB2-7E62D42EEE73}"/>
              </a:ext>
            </a:extLst>
          </p:cNvPr>
          <p:cNvCxnSpPr>
            <a:cxnSpLocks/>
          </p:cNvCxnSpPr>
          <p:nvPr/>
        </p:nvCxnSpPr>
        <p:spPr>
          <a:xfrm>
            <a:off x="694232" y="1078156"/>
            <a:ext cx="15892690" cy="0"/>
          </a:xfrm>
          <a:prstGeom prst="line">
            <a:avLst/>
          </a:prstGeom>
          <a:ln w="38100">
            <a:solidFill>
              <a:srgbClr val="AB0520"/>
            </a:solidFill>
          </a:ln>
        </p:spPr>
        <p:style>
          <a:lnRef idx="1">
            <a:schemeClr val="accent1"/>
          </a:lnRef>
          <a:fillRef idx="0">
            <a:schemeClr val="accent1"/>
          </a:fillRef>
          <a:effectRef idx="0">
            <a:schemeClr val="accent1"/>
          </a:effectRef>
          <a:fontRef idx="minor">
            <a:schemeClr val="tx1"/>
          </a:fontRef>
        </p:style>
      </p:cxnSp>
      <p:sp>
        <p:nvSpPr>
          <p:cNvPr id="6" name="Rectangle 3">
            <a:extLst>
              <a:ext uri="{FF2B5EF4-FFF2-40B4-BE49-F238E27FC236}">
                <a16:creationId xmlns:a16="http://schemas.microsoft.com/office/drawing/2014/main" id="{728468A7-84A6-E4CA-7039-EA95A2058D45}"/>
              </a:ext>
            </a:extLst>
          </p:cNvPr>
          <p:cNvSpPr txBox="1">
            <a:spLocks noChangeArrowheads="1"/>
          </p:cNvSpPr>
          <p:nvPr/>
        </p:nvSpPr>
        <p:spPr>
          <a:xfrm>
            <a:off x="6669534" y="3301346"/>
            <a:ext cx="9789666" cy="32004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tx2">
                  <a:lumMod val="75000"/>
                </a:schemeClr>
              </a:buClr>
              <a:buFont typeface="Arial" pitchFamily="34" charset="0"/>
              <a:buChar char="•"/>
              <a:defRPr sz="2800" kern="1200">
                <a:solidFill>
                  <a:schemeClr val="tx2">
                    <a:lumMod val="75000"/>
                  </a:schemeClr>
                </a:solidFill>
                <a:latin typeface="Arial" pitchFamily="34" charset="0"/>
                <a:ea typeface="+mn-ea"/>
                <a:cs typeface="Arial" pitchFamily="34" charset="0"/>
              </a:defRPr>
            </a:lvl1pPr>
            <a:lvl2pPr marL="742950" indent="-285750" algn="l" defTabSz="914400" rtl="0" eaLnBrk="1" latinLnBrk="0" hangingPunct="1">
              <a:spcBef>
                <a:spcPct val="20000"/>
              </a:spcBef>
              <a:buClr>
                <a:schemeClr val="tx2">
                  <a:lumMod val="75000"/>
                </a:schemeClr>
              </a:buClr>
              <a:buFont typeface="Arial" pitchFamily="34" charset="0"/>
              <a:buChar char="–"/>
              <a:defRPr sz="2400" kern="1200">
                <a:solidFill>
                  <a:schemeClr val="tx2">
                    <a:lumMod val="75000"/>
                  </a:schemeClr>
                </a:solidFill>
                <a:latin typeface="Arial" pitchFamily="34" charset="0"/>
                <a:ea typeface="+mn-ea"/>
                <a:cs typeface="Arial" pitchFamily="34" charset="0"/>
              </a:defRPr>
            </a:lvl2pPr>
            <a:lvl3pPr marL="1143000" indent="-228600" algn="l" defTabSz="914400" rtl="0" eaLnBrk="1" latinLnBrk="0" hangingPunct="1">
              <a:spcBef>
                <a:spcPct val="20000"/>
              </a:spcBef>
              <a:buClr>
                <a:schemeClr val="tx2">
                  <a:lumMod val="75000"/>
                </a:schemeClr>
              </a:buClr>
              <a:buFont typeface="Arial" pitchFamily="34" charset="0"/>
              <a:buChar char="•"/>
              <a:defRPr sz="2000" kern="1200">
                <a:solidFill>
                  <a:schemeClr val="tx2">
                    <a:lumMod val="75000"/>
                  </a:schemeClr>
                </a:solidFill>
                <a:latin typeface="Arial" pitchFamily="34" charset="0"/>
                <a:ea typeface="+mn-ea"/>
                <a:cs typeface="Arial" pitchFamily="34" charset="0"/>
              </a:defRPr>
            </a:lvl3pPr>
            <a:lvl4pPr marL="1600200" indent="-228600" algn="l" defTabSz="914400" rtl="0" eaLnBrk="1" latinLnBrk="0" hangingPunct="1">
              <a:spcBef>
                <a:spcPct val="20000"/>
              </a:spcBef>
              <a:buClr>
                <a:schemeClr val="tx2">
                  <a:lumMod val="75000"/>
                </a:schemeClr>
              </a:buClr>
              <a:buFont typeface="Arial" pitchFamily="34" charset="0"/>
              <a:buChar char="–"/>
              <a:defRPr sz="1600" kern="1200">
                <a:solidFill>
                  <a:schemeClr val="tx2">
                    <a:lumMod val="75000"/>
                  </a:schemeClr>
                </a:solidFill>
                <a:latin typeface="Arial" pitchFamily="34" charset="0"/>
                <a:ea typeface="+mn-ea"/>
                <a:cs typeface="Arial" pitchFamily="34" charset="0"/>
              </a:defRPr>
            </a:lvl4pPr>
            <a:lvl5pPr marL="2057400" indent="-228600" algn="l" defTabSz="914400" rtl="0" eaLnBrk="1" latinLnBrk="0" hangingPunct="1">
              <a:spcBef>
                <a:spcPct val="20000"/>
              </a:spcBef>
              <a:buClr>
                <a:schemeClr val="tx2">
                  <a:lumMod val="75000"/>
                </a:schemeClr>
              </a:buClr>
              <a:buFont typeface="Arial" pitchFamily="34" charset="0"/>
              <a:buChar char="»"/>
              <a:defRPr sz="1600" kern="1200">
                <a:solidFill>
                  <a:schemeClr val="tx2">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Clr>
                <a:schemeClr val="bg1"/>
              </a:buClr>
            </a:pPr>
            <a:r>
              <a:rPr lang="en-US" sz="4000">
                <a:solidFill>
                  <a:schemeClr val="bg1"/>
                </a:solidFill>
              </a:rPr>
              <a:t>Have students work in groups to complete the rainwater harvesting calculations page </a:t>
            </a:r>
          </a:p>
          <a:p>
            <a:pPr>
              <a:lnSpc>
                <a:spcPct val="90000"/>
              </a:lnSpc>
              <a:buClr>
                <a:schemeClr val="bg1"/>
              </a:buClr>
            </a:pPr>
            <a:r>
              <a:rPr lang="en-US" sz="4000">
                <a:solidFill>
                  <a:schemeClr val="bg1"/>
                </a:solidFill>
              </a:rPr>
              <a:t>Go over rubric again and review sample landscape designs 1 &amp; 2</a:t>
            </a:r>
          </a:p>
          <a:p>
            <a:pPr>
              <a:lnSpc>
                <a:spcPct val="90000"/>
              </a:lnSpc>
              <a:buClr>
                <a:schemeClr val="bg1"/>
              </a:buClr>
            </a:pPr>
            <a:r>
              <a:rPr lang="en-US" sz="4000">
                <a:solidFill>
                  <a:schemeClr val="bg1"/>
                </a:solidFill>
              </a:rPr>
              <a:t>Hand out </a:t>
            </a:r>
            <a:r>
              <a:rPr lang="en-US" sz="4000" u="sng">
                <a:solidFill>
                  <a:schemeClr val="bg1"/>
                </a:solidFill>
              </a:rPr>
              <a:t>Steps for Designing Your Water Efficient Landscape</a:t>
            </a:r>
          </a:p>
          <a:p>
            <a:pPr marL="0" indent="0">
              <a:lnSpc>
                <a:spcPct val="90000"/>
              </a:lnSpc>
              <a:buClr>
                <a:schemeClr val="bg1"/>
              </a:buClr>
              <a:buNone/>
            </a:pPr>
            <a:endParaRPr lang="en-US" sz="4000">
              <a:solidFill>
                <a:schemeClr val="bg1"/>
              </a:solidFill>
            </a:endParaRPr>
          </a:p>
        </p:txBody>
      </p:sp>
      <p:pic>
        <p:nvPicPr>
          <p:cNvPr id="7" name="Picture 6">
            <a:extLst>
              <a:ext uri="{FF2B5EF4-FFF2-40B4-BE49-F238E27FC236}">
                <a16:creationId xmlns:a16="http://schemas.microsoft.com/office/drawing/2014/main" id="{9CC990B9-DB6E-17FC-0BFF-E5236AA436DA}"/>
              </a:ext>
            </a:extLst>
          </p:cNvPr>
          <p:cNvPicPr>
            <a:picLocks noChangeAspect="1"/>
          </p:cNvPicPr>
          <p:nvPr/>
        </p:nvPicPr>
        <p:blipFill>
          <a:blip r:embed="rId3"/>
          <a:stretch>
            <a:fillRect/>
          </a:stretch>
        </p:blipFill>
        <p:spPr>
          <a:xfrm>
            <a:off x="694232" y="1596323"/>
            <a:ext cx="5288114" cy="8142645"/>
          </a:xfrm>
          <a:prstGeom prst="rect">
            <a:avLst/>
          </a:prstGeom>
        </p:spPr>
      </p:pic>
    </p:spTree>
    <p:extLst>
      <p:ext uri="{BB962C8B-B14F-4D97-AF65-F5344CB8AC3E}">
        <p14:creationId xmlns:p14="http://schemas.microsoft.com/office/powerpoint/2010/main" val="201261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95294-A250-FF10-24B6-EAF57D8C1D26}"/>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A79FF46-1540-E571-FE8D-599CFA367BD5}"/>
              </a:ext>
            </a:extLst>
          </p:cNvPr>
          <p:cNvSpPr/>
          <p:nvPr/>
        </p:nvSpPr>
        <p:spPr>
          <a:xfrm>
            <a:off x="15846306" y="8411813"/>
            <a:ext cx="1761067" cy="15070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F1A3B1-C0AA-6873-A068-296D4B042037}"/>
              </a:ext>
            </a:extLst>
          </p:cNvPr>
          <p:cNvSpPr/>
          <p:nvPr/>
        </p:nvSpPr>
        <p:spPr>
          <a:xfrm>
            <a:off x="-216569" y="0"/>
            <a:ext cx="18721137" cy="2438400"/>
          </a:xfrm>
          <a:prstGeom prst="rect">
            <a:avLst/>
          </a:prstGeom>
          <a:solidFill>
            <a:srgbClr val="3366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650A4746-724C-F348-8F3F-4D00C80C0BB3}"/>
              </a:ext>
            </a:extLst>
          </p:cNvPr>
          <p:cNvCxnSpPr/>
          <p:nvPr/>
        </p:nvCxnSpPr>
        <p:spPr>
          <a:xfrm>
            <a:off x="-216569" y="2453318"/>
            <a:ext cx="18721137" cy="0"/>
          </a:xfrm>
          <a:prstGeom prst="line">
            <a:avLst/>
          </a:prstGeom>
          <a:ln w="76200">
            <a:solidFill>
              <a:srgbClr val="C00000"/>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1A816E8B-8A75-EE7A-6A7F-714F9C974DEB}"/>
              </a:ext>
            </a:extLst>
          </p:cNvPr>
          <p:cNvSpPr txBox="1"/>
          <p:nvPr/>
        </p:nvSpPr>
        <p:spPr>
          <a:xfrm>
            <a:off x="-1053890" y="249704"/>
            <a:ext cx="20395770" cy="1938992"/>
          </a:xfrm>
          <a:prstGeom prst="rect">
            <a:avLst/>
          </a:prstGeom>
          <a:noFill/>
        </p:spPr>
        <p:txBody>
          <a:bodyPr wrap="square" rtlCol="0">
            <a:spAutoFit/>
          </a:bodyPr>
          <a:lstStyle/>
          <a:p>
            <a:pPr algn="ctr"/>
            <a:r>
              <a:rPr lang="en-US" sz="6000" b="1">
                <a:solidFill>
                  <a:schemeClr val="bg1"/>
                </a:solidFill>
                <a:latin typeface="proxima Nova"/>
              </a:rPr>
              <a:t>Steps for Designing Your </a:t>
            </a:r>
          </a:p>
          <a:p>
            <a:pPr algn="ctr"/>
            <a:r>
              <a:rPr lang="en-US" sz="6000" b="1">
                <a:solidFill>
                  <a:schemeClr val="bg1"/>
                </a:solidFill>
                <a:latin typeface="proxima Nova"/>
              </a:rPr>
              <a:t>Water Efficient Landscape</a:t>
            </a:r>
          </a:p>
        </p:txBody>
      </p:sp>
      <p:sp>
        <p:nvSpPr>
          <p:cNvPr id="28" name="Text Box 4">
            <a:extLst>
              <a:ext uri="{FF2B5EF4-FFF2-40B4-BE49-F238E27FC236}">
                <a16:creationId xmlns:a16="http://schemas.microsoft.com/office/drawing/2014/main" id="{744829AB-37C2-D204-E11D-6A801EAE925F}"/>
              </a:ext>
            </a:extLst>
          </p:cNvPr>
          <p:cNvSpPr txBox="1">
            <a:spLocks noChangeArrowheads="1"/>
          </p:cNvSpPr>
          <p:nvPr/>
        </p:nvSpPr>
        <p:spPr bwMode="auto">
          <a:xfrm>
            <a:off x="836309" y="2979038"/>
            <a:ext cx="16615371" cy="6924973"/>
          </a:xfrm>
          <a:prstGeom prst="rect">
            <a:avLst/>
          </a:prstGeom>
          <a:noFill/>
          <a:ln w="9525">
            <a:noFill/>
            <a:miter lim="800000"/>
            <a:headEnd/>
            <a:tailEnd/>
          </a:ln>
        </p:spPr>
        <p:txBody>
          <a:bodyPr wrap="square" lIns="91440" tIns="45720" rIns="91440" bIns="45720" anchor="t">
            <a:spAutoFit/>
          </a:bodyPr>
          <a:lst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en-US" sz="5400" kern="0" dirty="0">
                <a:solidFill>
                  <a:srgbClr val="AB0520"/>
                </a:solidFill>
                <a:latin typeface="proxima Nova"/>
              </a:rPr>
              <a:t>Envision an area of land on your school grounds and design your rainwater harvesting landscape garden. </a:t>
            </a:r>
            <a:endParaRPr lang="en-US" sz="5400" kern="0" dirty="0">
              <a:solidFill>
                <a:sysClr val="windowText" lastClr="000000"/>
              </a:solidFill>
              <a:latin typeface="proxima Nova"/>
            </a:endParaRPr>
          </a:p>
          <a:p>
            <a:pPr marL="685800" indent="-685800">
              <a:buFont typeface="Wingdings" panose="05000000000000000000" pitchFamily="2" charset="2"/>
              <a:buChar char="Ø"/>
            </a:pPr>
            <a:r>
              <a:rPr lang="en-US" sz="4800" dirty="0">
                <a:solidFill>
                  <a:srgbClr val="1F497D">
                    <a:lumMod val="75000"/>
                  </a:srgbClr>
                </a:solidFill>
                <a:latin typeface="proxima Nova"/>
                <a:cs typeface="Arial"/>
              </a:rPr>
              <a:t>You can use one of the sample schools provided or draw your own layout.  </a:t>
            </a:r>
          </a:p>
          <a:p>
            <a:pPr marL="685800" indent="-685800">
              <a:buFont typeface="Wingdings" panose="05000000000000000000" pitchFamily="2" charset="2"/>
              <a:buChar char="Ø"/>
            </a:pPr>
            <a:r>
              <a:rPr lang="en-US" sz="4800" dirty="0">
                <a:solidFill>
                  <a:srgbClr val="1F497D">
                    <a:lumMod val="75000"/>
                  </a:srgbClr>
                </a:solidFill>
                <a:latin typeface="proxima Nova"/>
                <a:cs typeface="Arial"/>
              </a:rPr>
              <a:t>Make sure you label high and low points accordingly</a:t>
            </a:r>
          </a:p>
          <a:p>
            <a:pPr marL="685800" indent="-685800">
              <a:buFont typeface="Wingdings" panose="05000000000000000000" pitchFamily="2" charset="2"/>
              <a:buChar char="Ø"/>
            </a:pPr>
            <a:r>
              <a:rPr lang="en-US" sz="4800" dirty="0">
                <a:solidFill>
                  <a:srgbClr val="1F497D">
                    <a:lumMod val="75000"/>
                  </a:srgbClr>
                </a:solidFill>
                <a:latin typeface="proxima Nova"/>
                <a:cs typeface="Arial"/>
              </a:rPr>
              <a:t>Draw roof drains, holding tanks, berms and other features of your rainwater system (use symbols and a key) </a:t>
            </a:r>
          </a:p>
          <a:p>
            <a:pPr marL="685800" indent="-685800">
              <a:buFont typeface="Wingdings" panose="05000000000000000000" pitchFamily="2" charset="2"/>
              <a:buChar char="Ø"/>
            </a:pPr>
            <a:r>
              <a:rPr lang="en-US" sz="4800" dirty="0">
                <a:solidFill>
                  <a:srgbClr val="1F497D">
                    <a:lumMod val="75000"/>
                  </a:srgbClr>
                </a:solidFill>
                <a:latin typeface="proxima Nova"/>
                <a:cs typeface="Arial"/>
              </a:rPr>
              <a:t>Finally add plants from the native list and color code them.</a:t>
            </a:r>
          </a:p>
        </p:txBody>
      </p:sp>
    </p:spTree>
    <p:extLst>
      <p:ext uri="{BB962C8B-B14F-4D97-AF65-F5344CB8AC3E}">
        <p14:creationId xmlns:p14="http://schemas.microsoft.com/office/powerpoint/2010/main" val="2408625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36699"/>
        </a:solidFill>
        <a:effectLst/>
      </p:bgPr>
    </p:bg>
    <p:spTree>
      <p:nvGrpSpPr>
        <p:cNvPr id="1" name="">
          <a:extLst>
            <a:ext uri="{FF2B5EF4-FFF2-40B4-BE49-F238E27FC236}">
              <a16:creationId xmlns:a16="http://schemas.microsoft.com/office/drawing/2014/main" id="{0A4DE511-FFA8-C7E8-F450-E609E0A8502C}"/>
            </a:ext>
          </a:extLst>
        </p:cNvPr>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36DD9B06-859C-1165-196E-9007D9665C77}"/>
              </a:ext>
            </a:extLst>
          </p:cNvPr>
          <p:cNvCxnSpPr>
            <a:cxnSpLocks/>
          </p:cNvCxnSpPr>
          <p:nvPr/>
        </p:nvCxnSpPr>
        <p:spPr>
          <a:xfrm>
            <a:off x="848724" y="1215401"/>
            <a:ext cx="15892690" cy="0"/>
          </a:xfrm>
          <a:prstGeom prst="line">
            <a:avLst/>
          </a:prstGeom>
          <a:ln w="38100">
            <a:solidFill>
              <a:srgbClr val="AB0520"/>
            </a:solidFill>
          </a:ln>
        </p:spPr>
        <p:style>
          <a:lnRef idx="1">
            <a:schemeClr val="accent1"/>
          </a:lnRef>
          <a:fillRef idx="0">
            <a:schemeClr val="accent1"/>
          </a:fillRef>
          <a:effectRef idx="0">
            <a:schemeClr val="accent1"/>
          </a:effectRef>
          <a:fontRef idx="minor">
            <a:schemeClr val="tx1"/>
          </a:fontRef>
        </p:style>
      </p:cxnSp>
      <p:sp>
        <p:nvSpPr>
          <p:cNvPr id="6" name="object 7">
            <a:extLst>
              <a:ext uri="{FF2B5EF4-FFF2-40B4-BE49-F238E27FC236}">
                <a16:creationId xmlns:a16="http://schemas.microsoft.com/office/drawing/2014/main" id="{E0F3A9B3-9626-7452-5F18-B2993AA249AF}"/>
              </a:ext>
            </a:extLst>
          </p:cNvPr>
          <p:cNvSpPr txBox="1">
            <a:spLocks/>
          </p:cNvSpPr>
          <p:nvPr/>
        </p:nvSpPr>
        <p:spPr>
          <a:xfrm>
            <a:off x="694232" y="70803"/>
            <a:ext cx="16232931" cy="780763"/>
          </a:xfrm>
          <a:prstGeom prst="rect">
            <a:avLst/>
          </a:prstGeom>
        </p:spPr>
        <p:txBody>
          <a:bodyPr vert="horz" wrap="square" lIns="0" tIns="0" rIns="0" bIns="0" rtlCol="0">
            <a:noAutofit/>
          </a:bodyPr>
          <a:lstStyle>
            <a:lvl1pPr eaLnBrk="1" hangingPunct="1">
              <a:defRPr>
                <a:latin typeface="+mj-lt"/>
                <a:ea typeface="+mj-ea"/>
                <a:cs typeface="+mj-cs"/>
              </a:defRPr>
            </a:lvl1pPr>
          </a:lstStyle>
          <a:p>
            <a:pPr marL="12700" marR="5080">
              <a:lnSpc>
                <a:spcPct val="121900"/>
              </a:lnSpc>
              <a:spcBef>
                <a:spcPts val="95"/>
              </a:spcBef>
            </a:pPr>
            <a:r>
              <a:rPr lang="en-US" sz="6000" b="1" kern="0" dirty="0">
                <a:solidFill>
                  <a:schemeClr val="bg1"/>
                </a:solidFill>
                <a:latin typeface="proxima Nova"/>
              </a:rPr>
              <a:t>Smart Landscape Design: Lesson 2 Part B</a:t>
            </a:r>
          </a:p>
        </p:txBody>
      </p:sp>
      <p:pic>
        <p:nvPicPr>
          <p:cNvPr id="2050" name="Picture 2" descr="How to Design a Garden | Blueprint Software | Bubble diagrams in Landscape  Design with ConceptDraw PRO | Landscapes To Draw Very Easy">
            <a:extLst>
              <a:ext uri="{FF2B5EF4-FFF2-40B4-BE49-F238E27FC236}">
                <a16:creationId xmlns:a16="http://schemas.microsoft.com/office/drawing/2014/main" id="{9E1F972C-E7A3-61E7-40DC-A259ED04E33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t="-1" r="-1195" b="-1195"/>
          <a:stretch>
            <a:fillRect/>
          </a:stretch>
        </p:blipFill>
        <p:spPr bwMode="auto">
          <a:xfrm>
            <a:off x="352506" y="1900400"/>
            <a:ext cx="8280050" cy="82800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Your Ideal Landscape: A Step-by-Step Guide - Madrone Landscape">
            <a:extLst>
              <a:ext uri="{FF2B5EF4-FFF2-40B4-BE49-F238E27FC236}">
                <a16:creationId xmlns:a16="http://schemas.microsoft.com/office/drawing/2014/main" id="{7CD06799-EF25-43BF-90C9-2A86FFFE5C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15480" y="2415683"/>
            <a:ext cx="9020014" cy="7249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652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36699"/>
        </a:solidFill>
        <a:effectLst/>
      </p:bgPr>
    </p:bg>
    <p:spTree>
      <p:nvGrpSpPr>
        <p:cNvPr id="1" name="">
          <a:extLst>
            <a:ext uri="{FF2B5EF4-FFF2-40B4-BE49-F238E27FC236}">
              <a16:creationId xmlns:a16="http://schemas.microsoft.com/office/drawing/2014/main" id="{DF5596FC-5808-D782-462D-FCC5E3CDC9E9}"/>
            </a:ext>
          </a:extLst>
        </p:cNvPr>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059998B1-0817-8931-A23B-57E5F59D8A3C}"/>
              </a:ext>
            </a:extLst>
          </p:cNvPr>
          <p:cNvCxnSpPr>
            <a:cxnSpLocks/>
          </p:cNvCxnSpPr>
          <p:nvPr/>
        </p:nvCxnSpPr>
        <p:spPr>
          <a:xfrm>
            <a:off x="848724" y="1215401"/>
            <a:ext cx="15892690" cy="0"/>
          </a:xfrm>
          <a:prstGeom prst="line">
            <a:avLst/>
          </a:prstGeom>
          <a:ln w="38100">
            <a:solidFill>
              <a:srgbClr val="AB0520"/>
            </a:solidFill>
          </a:ln>
        </p:spPr>
        <p:style>
          <a:lnRef idx="1">
            <a:schemeClr val="accent1"/>
          </a:lnRef>
          <a:fillRef idx="0">
            <a:schemeClr val="accent1"/>
          </a:fillRef>
          <a:effectRef idx="0">
            <a:schemeClr val="accent1"/>
          </a:effectRef>
          <a:fontRef idx="minor">
            <a:schemeClr val="tx1"/>
          </a:fontRef>
        </p:style>
      </p:cxnSp>
      <p:sp>
        <p:nvSpPr>
          <p:cNvPr id="6" name="object 7">
            <a:extLst>
              <a:ext uri="{FF2B5EF4-FFF2-40B4-BE49-F238E27FC236}">
                <a16:creationId xmlns:a16="http://schemas.microsoft.com/office/drawing/2014/main" id="{88C48746-2040-980F-4E4E-86BE5CC0199D}"/>
              </a:ext>
            </a:extLst>
          </p:cNvPr>
          <p:cNvSpPr txBox="1">
            <a:spLocks/>
          </p:cNvSpPr>
          <p:nvPr/>
        </p:nvSpPr>
        <p:spPr>
          <a:xfrm>
            <a:off x="694232" y="70803"/>
            <a:ext cx="16232931" cy="780763"/>
          </a:xfrm>
          <a:prstGeom prst="rect">
            <a:avLst/>
          </a:prstGeom>
        </p:spPr>
        <p:txBody>
          <a:bodyPr vert="horz" wrap="square" lIns="0" tIns="0" rIns="0" bIns="0" rtlCol="0">
            <a:noAutofit/>
          </a:bodyPr>
          <a:lstStyle>
            <a:lvl1pPr eaLnBrk="1" hangingPunct="1">
              <a:defRPr>
                <a:latin typeface="+mj-lt"/>
                <a:ea typeface="+mj-ea"/>
                <a:cs typeface="+mj-cs"/>
              </a:defRPr>
            </a:lvl1pPr>
          </a:lstStyle>
          <a:p>
            <a:pPr marL="12700" marR="5080">
              <a:lnSpc>
                <a:spcPct val="121900"/>
              </a:lnSpc>
              <a:spcBef>
                <a:spcPts val="95"/>
              </a:spcBef>
            </a:pPr>
            <a:r>
              <a:rPr lang="en-US" sz="6000" b="1" kern="0" dirty="0">
                <a:solidFill>
                  <a:schemeClr val="bg1"/>
                </a:solidFill>
                <a:latin typeface="proxima Nova"/>
              </a:rPr>
              <a:t>Smart Landscape Design: Lesson 2 Part B</a:t>
            </a:r>
          </a:p>
        </p:txBody>
      </p:sp>
      <p:pic>
        <p:nvPicPr>
          <p:cNvPr id="3074" name="Picture 2" descr="What is Xeriscaping? | The 7 Principles and Landscaping Ideas">
            <a:extLst>
              <a:ext uri="{FF2B5EF4-FFF2-40B4-BE49-F238E27FC236}">
                <a16:creationId xmlns:a16="http://schemas.microsoft.com/office/drawing/2014/main" id="{A0850EED-BDFE-40F0-4327-03A2F8370D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672" y="2349291"/>
            <a:ext cx="18012656" cy="7320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5976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36699"/>
        </a:solidFill>
        <a:effectLst/>
      </p:bgPr>
    </p:bg>
    <p:spTree>
      <p:nvGrpSpPr>
        <p:cNvPr id="1" name="">
          <a:extLst>
            <a:ext uri="{FF2B5EF4-FFF2-40B4-BE49-F238E27FC236}">
              <a16:creationId xmlns:a16="http://schemas.microsoft.com/office/drawing/2014/main" id="{53CC376B-17F7-C537-896A-EC2CDAD7C7A5}"/>
            </a:ext>
          </a:extLst>
        </p:cNvPr>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4070F8D0-9AF3-0D26-9911-CB82CA2D9568}"/>
              </a:ext>
            </a:extLst>
          </p:cNvPr>
          <p:cNvCxnSpPr>
            <a:cxnSpLocks/>
          </p:cNvCxnSpPr>
          <p:nvPr/>
        </p:nvCxnSpPr>
        <p:spPr>
          <a:xfrm>
            <a:off x="831791" y="1113801"/>
            <a:ext cx="15892690" cy="0"/>
          </a:xfrm>
          <a:prstGeom prst="line">
            <a:avLst/>
          </a:prstGeom>
          <a:ln w="38100">
            <a:solidFill>
              <a:srgbClr val="AB0520"/>
            </a:solidFill>
          </a:ln>
        </p:spPr>
        <p:style>
          <a:lnRef idx="1">
            <a:schemeClr val="accent1"/>
          </a:lnRef>
          <a:fillRef idx="0">
            <a:schemeClr val="accent1"/>
          </a:fillRef>
          <a:effectRef idx="0">
            <a:schemeClr val="accent1"/>
          </a:effectRef>
          <a:fontRef idx="minor">
            <a:schemeClr val="tx1"/>
          </a:fontRef>
        </p:style>
      </p:cxnSp>
      <p:sp>
        <p:nvSpPr>
          <p:cNvPr id="6" name="object 7">
            <a:extLst>
              <a:ext uri="{FF2B5EF4-FFF2-40B4-BE49-F238E27FC236}">
                <a16:creationId xmlns:a16="http://schemas.microsoft.com/office/drawing/2014/main" id="{694B6748-3770-CD92-9D45-FA1EC2A9C305}"/>
              </a:ext>
            </a:extLst>
          </p:cNvPr>
          <p:cNvSpPr txBox="1">
            <a:spLocks/>
          </p:cNvSpPr>
          <p:nvPr/>
        </p:nvSpPr>
        <p:spPr>
          <a:xfrm>
            <a:off x="694232" y="70803"/>
            <a:ext cx="16232931" cy="780763"/>
          </a:xfrm>
          <a:prstGeom prst="rect">
            <a:avLst/>
          </a:prstGeom>
        </p:spPr>
        <p:txBody>
          <a:bodyPr vert="horz" wrap="square" lIns="0" tIns="0" rIns="0" bIns="0" rtlCol="0">
            <a:noAutofit/>
          </a:bodyPr>
          <a:lstStyle>
            <a:lvl1pPr eaLnBrk="1" hangingPunct="1">
              <a:defRPr>
                <a:latin typeface="+mj-lt"/>
                <a:ea typeface="+mj-ea"/>
                <a:cs typeface="+mj-cs"/>
              </a:defRPr>
            </a:lvl1pPr>
          </a:lstStyle>
          <a:p>
            <a:pPr marL="12700" marR="5080">
              <a:lnSpc>
                <a:spcPct val="121900"/>
              </a:lnSpc>
              <a:spcBef>
                <a:spcPts val="95"/>
              </a:spcBef>
            </a:pPr>
            <a:r>
              <a:rPr lang="en-US" sz="6000" b="1" kern="0" dirty="0">
                <a:solidFill>
                  <a:schemeClr val="bg1"/>
                </a:solidFill>
                <a:latin typeface="proxima Nova"/>
              </a:rPr>
              <a:t>Smart Landscape Design: Lesson 2 Part B</a:t>
            </a:r>
          </a:p>
        </p:txBody>
      </p:sp>
      <p:pic>
        <p:nvPicPr>
          <p:cNvPr id="4102" name="Picture 6" descr="Image result for school playground plans">
            <a:extLst>
              <a:ext uri="{FF2B5EF4-FFF2-40B4-BE49-F238E27FC236}">
                <a16:creationId xmlns:a16="http://schemas.microsoft.com/office/drawing/2014/main" id="{E24B340D-EE2C-EC6B-3AAB-4FD11E0A28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570" y="1363851"/>
            <a:ext cx="9982037" cy="673074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Coastal Terrace Landscape Design | Monterey Bay Friendly Landscaping">
            <a:extLst>
              <a:ext uri="{FF2B5EF4-FFF2-40B4-BE49-F238E27FC236}">
                <a16:creationId xmlns:a16="http://schemas.microsoft.com/office/drawing/2014/main" id="{224717D3-C8B8-41AD-1B62-D2D719B699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62454" y="4362782"/>
            <a:ext cx="8540192" cy="562975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3C9AA367-26CF-7D51-EA68-64343B21349C}"/>
                  </a:ext>
                </a:extLst>
              </p14:cNvPr>
              <p14:cNvContentPartPr/>
              <p14:nvPr/>
            </p14:nvContentPartPr>
            <p14:xfrm>
              <a:off x="10816249" y="4664660"/>
              <a:ext cx="2295000" cy="2574360"/>
            </p14:xfrm>
          </p:contentPart>
        </mc:Choice>
        <mc:Fallback xmlns="">
          <p:pic>
            <p:nvPicPr>
              <p:cNvPr id="2" name="Ink 1">
                <a:extLst>
                  <a:ext uri="{FF2B5EF4-FFF2-40B4-BE49-F238E27FC236}">
                    <a16:creationId xmlns:a16="http://schemas.microsoft.com/office/drawing/2014/main" id="{3C9AA367-26CF-7D51-EA68-64343B21349C}"/>
                  </a:ext>
                </a:extLst>
              </p:cNvPr>
              <p:cNvPicPr/>
              <p:nvPr/>
            </p:nvPicPr>
            <p:blipFill>
              <a:blip r:embed="rId6"/>
              <a:stretch>
                <a:fillRect/>
              </a:stretch>
            </p:blipFill>
            <p:spPr>
              <a:xfrm>
                <a:off x="10778089" y="4626500"/>
                <a:ext cx="2370960" cy="2650320"/>
              </a:xfrm>
              <a:prstGeom prst="rect">
                <a:avLst/>
              </a:prstGeom>
            </p:spPr>
          </p:pic>
        </mc:Fallback>
      </mc:AlternateContent>
    </p:spTree>
    <p:extLst>
      <p:ext uri="{BB962C8B-B14F-4D97-AF65-F5344CB8AC3E}">
        <p14:creationId xmlns:p14="http://schemas.microsoft.com/office/powerpoint/2010/main" val="404339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UArizona Professio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AB042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Arizona Professional" id="{00029ADC-C40C-E840-8C76-A830D4725332}" vid="{14B34F41-2AD1-0A45-8635-3C8C8776F7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026EE4F8223914690D4FDB64371332D" ma:contentTypeVersion="17" ma:contentTypeDescription="Create a new document." ma:contentTypeScope="" ma:versionID="4d7d43ae0fdd140173e2d4a938e6b87d">
  <xsd:schema xmlns:xsd="http://www.w3.org/2001/XMLSchema" xmlns:xs="http://www.w3.org/2001/XMLSchema" xmlns:p="http://schemas.microsoft.com/office/2006/metadata/properties" xmlns:ns2="26ede100-5152-44e7-a4c8-19ec410de5d4" xmlns:ns3="45cddd84-9009-4611-b816-377d489ab1d4" targetNamespace="http://schemas.microsoft.com/office/2006/metadata/properties" ma:root="true" ma:fieldsID="ccb5a3bd7d157141475f1a378a76935d" ns2:_="" ns3:_="">
    <xsd:import namespace="26ede100-5152-44e7-a4c8-19ec410de5d4"/>
    <xsd:import namespace="45cddd84-9009-4611-b816-377d489ab1d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MediaServiceLocation" minOccurs="0"/>
                <xsd:element ref="ns2:Not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ede100-5152-44e7-a4c8-19ec410de5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1dced58-e0b4-42b2-b81d-05092f917ffe"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element name="Notes" ma:index="23" nillable="true" ma:displayName="Notes" ma:format="Dropdown" ma:internalName="Notes">
      <xsd:simpleType>
        <xsd:restriction base="dms:Text">
          <xsd:maxLength value="255"/>
        </xsd:restriction>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5cddd84-9009-4611-b816-377d489ab1d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a7c9ce89-28d4-4878-b2d4-aee4a0cad05f}" ma:internalName="TaxCatchAll" ma:showField="CatchAllData" ma:web="45cddd84-9009-4611-b816-377d489ab1d4">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45cddd84-9009-4611-b816-377d489ab1d4" xsi:nil="true"/>
    <lcf76f155ced4ddcb4097134ff3c332f xmlns="26ede100-5152-44e7-a4c8-19ec410de5d4">
      <Terms xmlns="http://schemas.microsoft.com/office/infopath/2007/PartnerControls"/>
    </lcf76f155ced4ddcb4097134ff3c332f>
    <Notes xmlns="26ede100-5152-44e7-a4c8-19ec410de5d4" xsi:nil="true"/>
  </documentManagement>
</p:properties>
</file>

<file path=customXml/itemProps1.xml><?xml version="1.0" encoding="utf-8"?>
<ds:datastoreItem xmlns:ds="http://schemas.openxmlformats.org/officeDocument/2006/customXml" ds:itemID="{17657059-A08C-42E7-9922-8D76174F1DC5}">
  <ds:schemaRefs>
    <ds:schemaRef ds:uri="http://schemas.microsoft.com/sharepoint/v3/contenttype/forms"/>
  </ds:schemaRefs>
</ds:datastoreItem>
</file>

<file path=customXml/itemProps2.xml><?xml version="1.0" encoding="utf-8"?>
<ds:datastoreItem xmlns:ds="http://schemas.openxmlformats.org/officeDocument/2006/customXml" ds:itemID="{2D524639-CD2A-45B5-B51C-AE68F54E262F}">
  <ds:schemaRefs>
    <ds:schemaRef ds:uri="26ede100-5152-44e7-a4c8-19ec410de5d4"/>
    <ds:schemaRef ds:uri="45cddd84-9009-4611-b816-377d489ab1d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0BF862B-FA02-4CCA-8B74-D3AD61DC0810}">
  <ds:schemaRefs>
    <ds:schemaRef ds:uri="26ede100-5152-44e7-a4c8-19ec410de5d4"/>
    <ds:schemaRef ds:uri="45cddd84-9009-4611-b816-377d489ab1d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UArizona Professional</Template>
  <TotalTime>6963</TotalTime>
  <Words>364</Words>
  <Application>Microsoft Office PowerPoint</Application>
  <PresentationFormat>Custom</PresentationFormat>
  <Paragraphs>35</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proxima Nova</vt:lpstr>
      <vt:lpstr>Wingdings</vt:lpstr>
      <vt:lpstr>UArizona Professional</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Town Hall  Meeting</dc:title>
  <dc:creator>Christiansen, Jordan - (christiansenj)</dc:creator>
  <cp:lastModifiedBy>Kay, Kirstyn - (kkay)</cp:lastModifiedBy>
  <cp:revision>97</cp:revision>
  <dcterms:created xsi:type="dcterms:W3CDTF">2021-02-11T20:10:20Z</dcterms:created>
  <dcterms:modified xsi:type="dcterms:W3CDTF">2026-01-21T16:31:34Z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0x0101008026EE4F8223914690D4FDB64371332D</vt:lpwstr>
  </property>
  <property fmtid="{D5CDD505-2E9C-101B-9397-08002B2CF9AE}" pid="3" name="MediaServiceImageTags">
    <vt:lpwstr/>
  </property>
</Properties>
</file>