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798" y="96"/>
      </p:cViewPr>
      <p:guideLst>
        <p:guide orient="horz" pos="2880"/>
        <p:guide pos="2160"/>
      </p:guideLst>
    </p:cSldViewPr>
  </p:slideViewPr>
  <p:notesTextViewPr>
    <p:cViewPr>
      <p:scale>
        <a:sx n="100" d="100"/>
        <a:sy n="100" d="100"/>
      </p:scale>
      <p:origin x="0" y="-18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26843AC5-B595-4A4C-92F1-2B7D3093BB17}" type="datetimeFigureOut">
              <a:rPr lang="en-US" smtClean="0"/>
              <a:t>10/13/2026</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4038E021-030F-4F19-8B84-25B6BD680BB7}" type="slidenum">
              <a:rPr lang="en-US" smtClean="0"/>
              <a:t>‹#›</a:t>
            </a:fld>
            <a:endParaRPr lang="en-US"/>
          </a:p>
        </p:txBody>
      </p:sp>
    </p:spTree>
    <p:extLst>
      <p:ext uri="{BB962C8B-B14F-4D97-AF65-F5344CB8AC3E}">
        <p14:creationId xmlns:p14="http://schemas.microsoft.com/office/powerpoint/2010/main" val="1411117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watereducation.org/post/food-facts-how-much-water-does-it-take-produc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new.azwater.gov/ama"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projectwet.arizona.edu/arizona-water-festival/teacher-resources/student-survey"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We all use and need water to survive. </a:t>
            </a:r>
            <a:endParaRPr lang="en-US" b="0" dirty="0">
              <a:effectLst/>
            </a:endParaRPr>
          </a:p>
          <a:p>
            <a:pPr rtl="0"/>
            <a:r>
              <a:rPr lang="en-US" sz="1200" b="0" i="0" u="none" strike="noStrike" kern="1200" dirty="0">
                <a:solidFill>
                  <a:schemeClr val="tx1"/>
                </a:solidFill>
                <a:effectLst/>
                <a:latin typeface="+mn-lt"/>
                <a:ea typeface="+mn-ea"/>
                <a:cs typeface="+mn-cs"/>
              </a:rPr>
              <a:t>Water is used to make all of them.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4038E021-030F-4F19-8B84-25B6BD680BB7}" type="slidenum">
              <a:rPr lang="en-US" smtClean="0"/>
              <a:t>1</a:t>
            </a:fld>
            <a:endParaRPr lang="en-US"/>
          </a:p>
        </p:txBody>
      </p:sp>
    </p:spTree>
    <p:extLst>
      <p:ext uri="{BB962C8B-B14F-4D97-AF65-F5344CB8AC3E}">
        <p14:creationId xmlns:p14="http://schemas.microsoft.com/office/powerpoint/2010/main" val="2549572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Engage:</a:t>
            </a:r>
            <a:r>
              <a:rPr lang="en-US" sz="1200" b="0" i="0" u="none" strike="noStrike" kern="1200" dirty="0">
                <a:solidFill>
                  <a:schemeClr val="tx1"/>
                </a:solidFill>
                <a:effectLst/>
                <a:latin typeface="+mn-lt"/>
                <a:ea typeface="+mn-ea"/>
                <a:cs typeface="+mn-cs"/>
              </a:rPr>
              <a:t> In small groups students take 1000ml of water and get to measure out how that water is represented on earth (ocean, frozen, fresh, potable, etc.). Through this activity students calculate the percentage of freshwater available for human use.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You can do this activity as a class demonstration or in groups and let the students actually measure out the water. The picture will also take you to a great graphic and more information.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Helping students make that connection as to just how precious a resource our fresh clean water is, helps make water conservation relevant.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4038E021-030F-4F19-8B84-25B6BD680BB7}" type="slidenum">
              <a:rPr lang="en-US" smtClean="0"/>
              <a:t>3</a:t>
            </a:fld>
            <a:endParaRPr lang="en-US"/>
          </a:p>
        </p:txBody>
      </p:sp>
    </p:spTree>
    <p:extLst>
      <p:ext uri="{BB962C8B-B14F-4D97-AF65-F5344CB8AC3E}">
        <p14:creationId xmlns:p14="http://schemas.microsoft.com/office/powerpoint/2010/main" val="321166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Engage: </a:t>
            </a:r>
            <a:r>
              <a:rPr lang="en-US" sz="1200" b="0" i="0" u="none" strike="noStrike" kern="1200" dirty="0">
                <a:solidFill>
                  <a:schemeClr val="tx1"/>
                </a:solidFill>
                <a:effectLst/>
                <a:latin typeface="+mn-lt"/>
                <a:ea typeface="+mn-ea"/>
                <a:cs typeface="+mn-cs"/>
              </a:rPr>
              <a:t>Students discuss and identify the difference between direct and indirect water use. In groups students examine local industries in Arizona to see how they use water.  </a:t>
            </a:r>
            <a:endParaRPr lang="en-US" b="0" dirty="0">
              <a:effectLst/>
            </a:endParaRPr>
          </a:p>
          <a:p>
            <a:br>
              <a:rPr lang="en-US" b="0" dirty="0">
                <a:effectLst/>
              </a:rPr>
            </a:br>
            <a:endParaRPr lang="en-US" b="0" dirty="0">
              <a:effectLst/>
            </a:endParaRPr>
          </a:p>
          <a:p>
            <a:pPr rtl="0"/>
            <a:r>
              <a:rPr lang="en-US" sz="1200" b="1" i="0" u="none" strike="noStrike" kern="1200" dirty="0">
                <a:solidFill>
                  <a:schemeClr val="tx1"/>
                </a:solidFill>
                <a:effectLst/>
                <a:latin typeface="+mn-lt"/>
                <a:ea typeface="+mn-ea"/>
                <a:cs typeface="+mn-cs"/>
              </a:rPr>
              <a:t>Put some ideas about Direct Water Use – that will show first, then indirect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Direct Water use: Drinking water, bathing, flushing a toilet, brushing your teeth. To make a bowl of pasta, water is required to boil the dry pasta in the pot – this is direct water use for the person eating that pasta at home.</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Indirect Water use: also called hidden or virtual water – because the water use is often unseen by the end-user of a product or service, but the water has been used or consumed throughout the process chain. In order to produce the pasta, water is required at many steps along the way - water to grow the wheat; water to produce the fuel for machines to harvest the wheat and transport the pasta to the store; and water to create the electricity for processing the wheat into flour and pasta.</a:t>
            </a:r>
            <a:endParaRPr lang="en-US" b="0" dirty="0">
              <a:effectLst/>
            </a:endParaRPr>
          </a:p>
          <a:p>
            <a:br>
              <a:rPr lang="en-US" b="0" dirty="0">
                <a:effectLst/>
              </a:rPr>
            </a:br>
            <a:endParaRPr lang="en-US" dirty="0"/>
          </a:p>
        </p:txBody>
      </p:sp>
      <p:sp>
        <p:nvSpPr>
          <p:cNvPr id="4" name="Slide Number Placeholder 3"/>
          <p:cNvSpPr>
            <a:spLocks noGrp="1"/>
          </p:cNvSpPr>
          <p:nvPr>
            <p:ph type="sldNum" sz="quarter" idx="5"/>
          </p:nvPr>
        </p:nvSpPr>
        <p:spPr/>
        <p:txBody>
          <a:bodyPr/>
          <a:lstStyle/>
          <a:p>
            <a:fld id="{4038E021-030F-4F19-8B84-25B6BD680BB7}" type="slidenum">
              <a:rPr lang="en-US" smtClean="0"/>
              <a:t>5</a:t>
            </a:fld>
            <a:endParaRPr lang="en-US"/>
          </a:p>
        </p:txBody>
      </p:sp>
    </p:spTree>
    <p:extLst>
      <p:ext uri="{BB962C8B-B14F-4D97-AF65-F5344CB8AC3E}">
        <p14:creationId xmlns:p14="http://schemas.microsoft.com/office/powerpoint/2010/main" val="1859776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In warmup have students discuss direct and indirect water usage. </a:t>
            </a:r>
            <a:endParaRPr lang="en-US" b="0" dirty="0">
              <a:effectLst/>
            </a:endParaRPr>
          </a:p>
          <a:p>
            <a:br>
              <a:rPr lang="en-US" b="0" dirty="0">
                <a:effectLst/>
              </a:rPr>
            </a:br>
            <a:endParaRPr lang="en-US" b="0" dirty="0">
              <a:effectLst/>
            </a:endParaRPr>
          </a:p>
          <a:p>
            <a:pPr rtl="0"/>
            <a:r>
              <a:rPr lang="en-US" sz="1200" b="1" i="0" u="none" strike="noStrike" kern="1200" dirty="0">
                <a:solidFill>
                  <a:schemeClr val="tx1"/>
                </a:solidFill>
                <a:effectLst/>
                <a:latin typeface="+mn-lt"/>
                <a:ea typeface="+mn-ea"/>
                <a:cs typeface="+mn-cs"/>
              </a:rPr>
              <a:t>Explore: </a:t>
            </a:r>
            <a:r>
              <a:rPr lang="en-US" sz="1200" b="0" i="0" u="none" strike="noStrike" kern="1200" dirty="0">
                <a:solidFill>
                  <a:schemeClr val="tx1"/>
                </a:solidFill>
                <a:effectLst/>
                <a:latin typeface="+mn-lt"/>
                <a:ea typeface="+mn-ea"/>
                <a:cs typeface="+mn-cs"/>
              </a:rPr>
              <a:t>Participating in a full-body activity, students model a “water web” to simulate their dependence on water and the interdependence among water users, producers, and people in the community.  </a:t>
            </a:r>
            <a:endParaRPr lang="en-US" b="0" dirty="0">
              <a:effectLst/>
            </a:endParaRPr>
          </a:p>
          <a:p>
            <a:pPr rtl="0"/>
            <a:r>
              <a:rPr lang="en-US" sz="1200" b="1" i="0" u="none" strike="noStrike" kern="1200" dirty="0">
                <a:solidFill>
                  <a:schemeClr val="tx1"/>
                </a:solidFill>
                <a:effectLst/>
                <a:latin typeface="+mn-lt"/>
                <a:ea typeface="+mn-ea"/>
                <a:cs typeface="+mn-cs"/>
              </a:rPr>
              <a:t>Explain: </a:t>
            </a:r>
            <a:r>
              <a:rPr lang="en-US" sz="1200" b="0" i="0" u="none" strike="noStrike" kern="1200" dirty="0">
                <a:solidFill>
                  <a:schemeClr val="tx1"/>
                </a:solidFill>
                <a:effectLst/>
                <a:latin typeface="+mn-lt"/>
                <a:ea typeface="+mn-ea"/>
                <a:cs typeface="+mn-cs"/>
              </a:rPr>
              <a:t>Give students a chance to ask questions about everything they have seen so far and do your best to answer their questions. If you don’t know the answer to a good question, tell them you will find out and share what you learn. </a:t>
            </a:r>
            <a:endParaRPr lang="en-US" b="0" dirty="0">
              <a:effectLst/>
            </a:endParaRPr>
          </a:p>
          <a:p>
            <a:pPr rtl="0"/>
            <a:r>
              <a:rPr lang="en-US" sz="1200" b="0" i="0" u="sng" strike="noStrike" kern="1200" dirty="0">
                <a:solidFill>
                  <a:schemeClr val="tx1"/>
                </a:solidFill>
                <a:effectLst/>
                <a:latin typeface="+mn-lt"/>
                <a:ea typeface="+mn-ea"/>
                <a:cs typeface="+mn-cs"/>
                <a:hlinkClick r:id="rId3"/>
              </a:rPr>
              <a:t>https://www.watereducation.org/post/food-facts-how-much-water-does-it-take-produce</a:t>
            </a:r>
            <a:r>
              <a:rPr lang="en-US" sz="1200" b="0" i="0" u="none" strike="noStrike" kern="1200" dirty="0">
                <a:solidFill>
                  <a:schemeClr val="tx1"/>
                </a:solidFill>
                <a:effectLst/>
                <a:latin typeface="+mn-lt"/>
                <a:ea typeface="+mn-ea"/>
                <a:cs typeface="+mn-cs"/>
              </a:rPr>
              <a:t>  </a:t>
            </a:r>
            <a:endParaRPr lang="en-US" b="0" dirty="0">
              <a:effectLst/>
            </a:endParaRPr>
          </a:p>
          <a:p>
            <a:pPr rtl="0"/>
            <a:r>
              <a:rPr lang="en-US" sz="1200" b="1" i="0" u="none" strike="noStrike" kern="1200" dirty="0">
                <a:solidFill>
                  <a:schemeClr val="tx1"/>
                </a:solidFill>
                <a:effectLst/>
                <a:latin typeface="+mn-lt"/>
                <a:ea typeface="+mn-ea"/>
                <a:cs typeface="+mn-cs"/>
              </a:rPr>
              <a:t>Evaluate:</a:t>
            </a:r>
            <a:r>
              <a:rPr lang="en-US" sz="1200" b="0" i="0" u="none" strike="noStrike" kern="1200" dirty="0">
                <a:solidFill>
                  <a:schemeClr val="tx1"/>
                </a:solidFill>
                <a:effectLst/>
                <a:latin typeface="+mn-lt"/>
                <a:ea typeface="+mn-ea"/>
                <a:cs typeface="+mn-cs"/>
              </a:rPr>
              <a:t> Students have a group discussion about what they witnessed during the activity demonstrating they can see the connection between multiple water users. Students brainstorm and share ways communities and different users can use less water.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4038E021-030F-4F19-8B84-25B6BD680BB7}" type="slidenum">
              <a:rPr lang="en-US" smtClean="0"/>
              <a:t>6</a:t>
            </a:fld>
            <a:endParaRPr lang="en-US"/>
          </a:p>
        </p:txBody>
      </p:sp>
    </p:spTree>
    <p:extLst>
      <p:ext uri="{BB962C8B-B14F-4D97-AF65-F5344CB8AC3E}">
        <p14:creationId xmlns:p14="http://schemas.microsoft.com/office/powerpoint/2010/main" val="2063773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Engage:</a:t>
            </a:r>
            <a:r>
              <a:rPr lang="en-US" sz="1200" b="0" i="0" u="none" strike="noStrike" kern="1200" dirty="0">
                <a:solidFill>
                  <a:schemeClr val="tx1"/>
                </a:solidFill>
                <a:effectLst/>
                <a:latin typeface="+mn-lt"/>
                <a:ea typeface="+mn-ea"/>
                <a:cs typeface="+mn-cs"/>
              </a:rPr>
              <a:t> Students define the term water footprint and begin to create and describe their personal water footprint. Students interpret a population growth graph and water usage over time graph, and brainstorm solutions (both behaviors and technologies) that can help to conserve and protect water.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Remember at the water festival we told you that on average a person in Arizona uses about 100-120 gallons a day. This would be our water footprint but let’s explore where this comes from…</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4038E021-030F-4F19-8B84-25B6BD680BB7}" type="slidenum">
              <a:rPr lang="en-US" smtClean="0"/>
              <a:t>7</a:t>
            </a:fld>
            <a:endParaRPr lang="en-US"/>
          </a:p>
        </p:txBody>
      </p:sp>
    </p:spTree>
    <p:extLst>
      <p:ext uri="{BB962C8B-B14F-4D97-AF65-F5344CB8AC3E}">
        <p14:creationId xmlns:p14="http://schemas.microsoft.com/office/powerpoint/2010/main" val="1966929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It is like an invisible mark that shows how much water you use for all the things you do and things you use (direct water use and what you eat and wear). </a:t>
            </a:r>
            <a:endParaRPr lang="en-US" b="0" dirty="0">
              <a:effectLst/>
            </a:endParaRPr>
          </a:p>
          <a:p>
            <a:br>
              <a:rPr lang="en-US" b="0" dirty="0">
                <a:effectLst/>
              </a:rPr>
            </a:br>
            <a:endParaRPr lang="en-US" b="0" dirty="0">
              <a:effectLst/>
            </a:endParaRPr>
          </a:p>
          <a:p>
            <a:pPr rtl="0"/>
            <a:r>
              <a:rPr lang="en-US" sz="1200" b="1" i="0" u="none" strike="noStrike" kern="1200" dirty="0">
                <a:solidFill>
                  <a:schemeClr val="tx1"/>
                </a:solidFill>
                <a:effectLst/>
                <a:latin typeface="+mn-lt"/>
                <a:ea typeface="+mn-ea"/>
                <a:cs typeface="+mn-cs"/>
              </a:rPr>
              <a:t>Blue Water Footprint: </a:t>
            </a:r>
            <a:r>
              <a:rPr lang="en-US" sz="1200" b="0" i="0" u="none" strike="noStrike" kern="1200" dirty="0">
                <a:solidFill>
                  <a:schemeClr val="tx1"/>
                </a:solidFill>
                <a:effectLst/>
                <a:latin typeface="+mn-lt"/>
                <a:ea typeface="+mn-ea"/>
                <a:cs typeface="+mn-cs"/>
              </a:rPr>
              <a:t>The amount of surface water and groundwater required (evaporated or used directly) to produce an item.</a:t>
            </a:r>
            <a:endParaRPr lang="en-US" b="0" dirty="0">
              <a:effectLst/>
            </a:endParaRPr>
          </a:p>
          <a:p>
            <a:pPr rtl="0"/>
            <a:r>
              <a:rPr lang="en-US" sz="1200" b="1" i="0" u="none" strike="noStrike" kern="1200" dirty="0">
                <a:solidFill>
                  <a:schemeClr val="tx1"/>
                </a:solidFill>
                <a:effectLst/>
                <a:latin typeface="+mn-lt"/>
                <a:ea typeface="+mn-ea"/>
                <a:cs typeface="+mn-cs"/>
              </a:rPr>
              <a:t>Green Water Footprint: </a:t>
            </a:r>
            <a:r>
              <a:rPr lang="en-US" sz="1200" b="0" i="0" u="none" strike="noStrike" kern="1200" dirty="0">
                <a:solidFill>
                  <a:schemeClr val="tx1"/>
                </a:solidFill>
                <a:effectLst/>
                <a:latin typeface="+mn-lt"/>
                <a:ea typeface="+mn-ea"/>
                <a:cs typeface="+mn-cs"/>
              </a:rPr>
              <a:t>The amount of rainwater required (evaporated or used directly) to make an item.</a:t>
            </a:r>
            <a:endParaRPr lang="en-US" b="0" dirty="0">
              <a:effectLst/>
            </a:endParaRPr>
          </a:p>
          <a:p>
            <a:pPr rtl="0"/>
            <a:r>
              <a:rPr lang="en-US" sz="1200" b="1" i="0" u="none" strike="noStrike" kern="1200" dirty="0">
                <a:solidFill>
                  <a:schemeClr val="tx1"/>
                </a:solidFill>
                <a:effectLst/>
                <a:latin typeface="+mn-lt"/>
                <a:ea typeface="+mn-ea"/>
                <a:cs typeface="+mn-cs"/>
              </a:rPr>
              <a:t>Grey Water Footprint: </a:t>
            </a:r>
            <a:r>
              <a:rPr lang="en-US" sz="1200" b="0" i="0" u="none" strike="noStrike" kern="1200" dirty="0">
                <a:solidFill>
                  <a:schemeClr val="tx1"/>
                </a:solidFill>
                <a:effectLst/>
                <a:latin typeface="+mn-lt"/>
                <a:ea typeface="+mn-ea"/>
                <a:cs typeface="+mn-cs"/>
              </a:rPr>
              <a:t>The amount of freshwater required to dilute the wastewater generated in manufacturing, in order to maintain water quality , as determined by state and local standards.</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https://watercalculator.org/footprint/what-is-a-water-footprint/</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4038E021-030F-4F19-8B84-25B6BD680BB7}" type="slidenum">
              <a:rPr lang="en-US" smtClean="0"/>
              <a:t>8</a:t>
            </a:fld>
            <a:endParaRPr lang="en-US"/>
          </a:p>
        </p:txBody>
      </p:sp>
    </p:spTree>
    <p:extLst>
      <p:ext uri="{BB962C8B-B14F-4D97-AF65-F5344CB8AC3E}">
        <p14:creationId xmlns:p14="http://schemas.microsoft.com/office/powerpoint/2010/main" val="3186954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Explore:</a:t>
            </a:r>
            <a:r>
              <a:rPr lang="en-US" sz="1200" b="0" i="0" u="none" strike="noStrike" kern="1200" dirty="0">
                <a:solidFill>
                  <a:schemeClr val="tx1"/>
                </a:solidFill>
                <a:effectLst/>
                <a:latin typeface="+mn-lt"/>
                <a:ea typeface="+mn-ea"/>
                <a:cs typeface="+mn-cs"/>
              </a:rPr>
              <a:t> Participating in a full-body game students role-play out different water use scenarios.  </a:t>
            </a:r>
            <a:endParaRPr lang="en-US" b="0" dirty="0">
              <a:effectLst/>
            </a:endParaRPr>
          </a:p>
          <a:p>
            <a:pPr rtl="0"/>
            <a:br>
              <a:rPr lang="en-US" sz="1200" b="0" i="0" u="none" strike="noStrike" kern="1200" dirty="0">
                <a:solidFill>
                  <a:schemeClr val="tx1"/>
                </a:solidFill>
                <a:effectLst/>
                <a:latin typeface="+mn-lt"/>
                <a:ea typeface="+mn-ea"/>
                <a:cs typeface="+mn-cs"/>
              </a:rPr>
            </a:b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4038E021-030F-4F19-8B84-25B6BD680BB7}" type="slidenum">
              <a:rPr lang="en-US" smtClean="0"/>
              <a:t>9</a:t>
            </a:fld>
            <a:endParaRPr lang="en-US"/>
          </a:p>
        </p:txBody>
      </p:sp>
    </p:spTree>
    <p:extLst>
      <p:ext uri="{BB962C8B-B14F-4D97-AF65-F5344CB8AC3E}">
        <p14:creationId xmlns:p14="http://schemas.microsoft.com/office/powerpoint/2010/main" val="1136543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Being a water steward is really about both… making good choices to practice water wise behaviors while also utilizing new technologies to make water use more efficient. This is how we can all help make a positive impact!</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4038E021-030F-4F19-8B84-25B6BD680BB7}" type="slidenum">
              <a:rPr lang="en-US" smtClean="0"/>
              <a:t>10</a:t>
            </a:fld>
            <a:endParaRPr lang="en-US"/>
          </a:p>
        </p:txBody>
      </p:sp>
    </p:spTree>
    <p:extLst>
      <p:ext uri="{BB962C8B-B14F-4D97-AF65-F5344CB8AC3E}">
        <p14:creationId xmlns:p14="http://schemas.microsoft.com/office/powerpoint/2010/main" val="3892562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Explain: </a:t>
            </a:r>
            <a:r>
              <a:rPr lang="en-US" sz="1200" b="0" i="0" u="none" strike="noStrike" kern="1200" dirty="0">
                <a:solidFill>
                  <a:schemeClr val="tx1"/>
                </a:solidFill>
                <a:effectLst/>
                <a:latin typeface="+mn-lt"/>
                <a:ea typeface="+mn-ea"/>
                <a:cs typeface="+mn-cs"/>
              </a:rPr>
              <a:t>Students interpret a population growth graph and water usage over time graph and share conclusions about what the graph means.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There is hope! What do we notice in 1980? Passes the 1980 Groundwater Management Act…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1980 we had 2.7 million people but we were using over 9 million acre-feet of water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2019 we have over 7 million people and we are using under 7 million acre-feet of water – that is pretty incredible</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through significant investments in water conservation and infrastructure and the reuse of water, our water use is essentially the same as it was more than half a century ago.</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What is an acre foot of water? = enough water to cover an acre of land a foot deep = 326,000 gallons (about the size of a football field a foot deep). </a:t>
            </a:r>
            <a:endParaRPr lang="en-US" b="0" dirty="0">
              <a:effectLst/>
            </a:endParaRPr>
          </a:p>
          <a:p>
            <a:pPr rtl="0"/>
            <a:r>
              <a:rPr lang="en-US" sz="1200" b="0" i="0" u="none" strike="noStrike" kern="1200" dirty="0">
                <a:solidFill>
                  <a:schemeClr val="tx1"/>
                </a:solidFill>
                <a:effectLst/>
                <a:latin typeface="+mn-lt"/>
                <a:ea typeface="+mn-ea"/>
                <a:cs typeface="+mn-cs"/>
              </a:rPr>
              <a:t>According to the ADWR – The average number of homes served annually by an acre-foot of water actually increases to 3.5 when all of </a:t>
            </a:r>
            <a:r>
              <a:rPr lang="en-US" sz="1200" b="0" i="0" u="sng" strike="noStrike" kern="1200" dirty="0">
                <a:solidFill>
                  <a:schemeClr val="tx1"/>
                </a:solidFill>
                <a:effectLst/>
                <a:latin typeface="+mn-lt"/>
                <a:ea typeface="+mn-ea"/>
                <a:cs typeface="+mn-cs"/>
                <a:hlinkClick r:id="rId3"/>
              </a:rPr>
              <a:t>Arizona’s five “Active Management Areas”</a:t>
            </a:r>
            <a:r>
              <a:rPr lang="en-US" sz="1200" b="0" i="0" u="none" strike="noStrike" kern="1200" dirty="0">
                <a:solidFill>
                  <a:schemeClr val="tx1"/>
                </a:solidFill>
                <a:effectLst/>
                <a:latin typeface="+mn-lt"/>
                <a:ea typeface="+mn-ea"/>
                <a:cs typeface="+mn-cs"/>
              </a:rPr>
              <a:t> are taken into account. There are many variables but this is how cities look at development of new homes.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4038E021-030F-4F19-8B84-25B6BD680BB7}" type="slidenum">
              <a:rPr lang="en-US" smtClean="0"/>
              <a:t>11</a:t>
            </a:fld>
            <a:endParaRPr lang="en-US"/>
          </a:p>
        </p:txBody>
      </p:sp>
    </p:spTree>
    <p:extLst>
      <p:ext uri="{BB962C8B-B14F-4D97-AF65-F5344CB8AC3E}">
        <p14:creationId xmlns:p14="http://schemas.microsoft.com/office/powerpoint/2010/main" val="2650321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Water Worksheets for your students to check their understanding of sustainability actions. And resources they can share with family and friends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4038E021-030F-4F19-8B84-25B6BD680BB7}" type="slidenum">
              <a:rPr lang="en-US" smtClean="0"/>
              <a:t>12</a:t>
            </a:fld>
            <a:endParaRPr lang="en-US"/>
          </a:p>
        </p:txBody>
      </p:sp>
    </p:spTree>
    <p:extLst>
      <p:ext uri="{BB962C8B-B14F-4D97-AF65-F5344CB8AC3E}">
        <p14:creationId xmlns:p14="http://schemas.microsoft.com/office/powerpoint/2010/main" val="2202166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Evaluate: </a:t>
            </a:r>
            <a:r>
              <a:rPr lang="en-US" sz="1200" b="0" i="0" u="none" strike="noStrike" kern="1200" dirty="0">
                <a:solidFill>
                  <a:schemeClr val="tx1"/>
                </a:solidFill>
                <a:effectLst/>
                <a:latin typeface="+mn-lt"/>
                <a:ea typeface="+mn-ea"/>
                <a:cs typeface="+mn-cs"/>
              </a:rPr>
              <a:t>Students brainstorm solutions (both behaviors and technologies) that can help to conserve and protect water. Standards-based assessment: 4.E1U2.10 Define problem(s) and design solution(s) to minimize the effects of natural hazards (in the context of droughts and water scarcity).   </a:t>
            </a:r>
            <a:endParaRPr lang="en-US" dirty="0"/>
          </a:p>
        </p:txBody>
      </p:sp>
      <p:sp>
        <p:nvSpPr>
          <p:cNvPr id="4" name="Slide Number Placeholder 3"/>
          <p:cNvSpPr>
            <a:spLocks noGrp="1"/>
          </p:cNvSpPr>
          <p:nvPr>
            <p:ph type="sldNum" sz="quarter" idx="5"/>
          </p:nvPr>
        </p:nvSpPr>
        <p:spPr/>
        <p:txBody>
          <a:bodyPr/>
          <a:lstStyle/>
          <a:p>
            <a:fld id="{4038E021-030F-4F19-8B84-25B6BD680BB7}" type="slidenum">
              <a:rPr lang="en-US" smtClean="0"/>
              <a:t>13</a:t>
            </a:fld>
            <a:endParaRPr lang="en-US"/>
          </a:p>
        </p:txBody>
      </p:sp>
    </p:spTree>
    <p:extLst>
      <p:ext uri="{BB962C8B-B14F-4D97-AF65-F5344CB8AC3E}">
        <p14:creationId xmlns:p14="http://schemas.microsoft.com/office/powerpoint/2010/main" val="2783411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Hopefully now you have a much better understanding of where water is in Arizona and how you can help conserve and protect it.  And you can understand and appreciate the connections between people, water and heat in the environment.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You can </a:t>
            </a:r>
            <a:r>
              <a:rPr lang="en-US" sz="1200" b="1" i="0" u="none" strike="noStrike" kern="1200" dirty="0">
                <a:solidFill>
                  <a:schemeClr val="tx1"/>
                </a:solidFill>
                <a:effectLst/>
                <a:latin typeface="+mn-lt"/>
                <a:ea typeface="+mn-ea"/>
                <a:cs typeface="+mn-cs"/>
              </a:rPr>
              <a:t>wrap up the whole unit</a:t>
            </a:r>
            <a:r>
              <a:rPr lang="en-US" sz="1200" b="0" i="0" u="none" strike="noStrike" kern="1200" dirty="0">
                <a:solidFill>
                  <a:schemeClr val="tx1"/>
                </a:solidFill>
                <a:effectLst/>
                <a:latin typeface="+mn-lt"/>
                <a:ea typeface="+mn-ea"/>
                <a:cs typeface="+mn-cs"/>
              </a:rPr>
              <a:t> by asking students to write a paragraph about or make a collage/poster to show:</a:t>
            </a:r>
            <a:endParaRPr lang="en-US" b="0" dirty="0">
              <a:effectLst/>
            </a:endParaRPr>
          </a:p>
          <a:p>
            <a:pPr lvl="0" rtl="0" fontAlgn="base"/>
            <a:r>
              <a:rPr lang="en-US" sz="1200" b="0" i="0" u="none" strike="noStrike" kern="1200" dirty="0">
                <a:solidFill>
                  <a:schemeClr val="tx1"/>
                </a:solidFill>
                <a:effectLst/>
                <a:latin typeface="+mn-lt"/>
                <a:ea typeface="+mn-ea"/>
                <a:cs typeface="+mn-cs"/>
              </a:rPr>
              <a:t>Where is Arizona’s water </a:t>
            </a:r>
          </a:p>
          <a:p>
            <a:pPr lvl="0" rtl="0" fontAlgn="base"/>
            <a:r>
              <a:rPr lang="en-US" sz="1200" b="0" i="0" u="none" strike="noStrike" kern="1200" dirty="0">
                <a:solidFill>
                  <a:schemeClr val="tx1"/>
                </a:solidFill>
                <a:effectLst/>
                <a:latin typeface="+mn-lt"/>
                <a:ea typeface="+mn-ea"/>
                <a:cs typeface="+mn-cs"/>
              </a:rPr>
              <a:t>connections they have discovered between people, water and heat in the environment (using evidence to support their argument/explanation). </a:t>
            </a: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Does anyone want to share a connection they have found or discovered during this unit? Did you learn anything that surprised you?</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4038E021-030F-4F19-8B84-25B6BD680BB7}" type="slidenum">
              <a:rPr lang="en-US" smtClean="0"/>
              <a:t>14</a:t>
            </a:fld>
            <a:endParaRPr lang="en-US"/>
          </a:p>
        </p:txBody>
      </p:sp>
    </p:spTree>
    <p:extLst>
      <p:ext uri="{BB962C8B-B14F-4D97-AF65-F5344CB8AC3E}">
        <p14:creationId xmlns:p14="http://schemas.microsoft.com/office/powerpoint/2010/main" val="2146139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STUDENT POST-ASSESSMENT –</a:t>
            </a:r>
            <a:r>
              <a:rPr lang="en-US" sz="1200" b="0" i="0" u="sng" strike="noStrike" kern="1200" dirty="0">
                <a:solidFill>
                  <a:schemeClr val="tx1"/>
                </a:solidFill>
                <a:effectLst/>
                <a:latin typeface="+mn-lt"/>
                <a:ea typeface="+mn-ea"/>
                <a:cs typeface="+mn-cs"/>
                <a:hlinkClick r:id="rId3"/>
              </a:rPr>
              <a:t> https://projectwet.arizona.edu/arizona-water-festival/teacher-resources/student-survey</a:t>
            </a:r>
            <a:r>
              <a:rPr lang="en-US" sz="1200" b="0" i="0" u="none" strike="noStrike" kern="1200" dirty="0">
                <a:solidFill>
                  <a:schemeClr val="tx1"/>
                </a:solidFill>
                <a:effectLst/>
                <a:latin typeface="+mn-lt"/>
                <a:ea typeface="+mn-ea"/>
                <a:cs typeface="+mn-cs"/>
              </a:rPr>
              <a:t>  </a:t>
            </a:r>
            <a:endParaRPr lang="en-US" b="0" dirty="0">
              <a:effectLst/>
            </a:endParaRPr>
          </a:p>
          <a:p>
            <a:pPr rtl="0"/>
            <a:r>
              <a:rPr lang="en-US" sz="1200" b="0" i="0" u="none" strike="noStrike" kern="1200" dirty="0">
                <a:solidFill>
                  <a:schemeClr val="tx1"/>
                </a:solidFill>
                <a:effectLst/>
                <a:latin typeface="+mn-lt"/>
                <a:ea typeface="+mn-ea"/>
                <a:cs typeface="+mn-cs"/>
              </a:rPr>
              <a:t>After: Please administer the same survey again after completing the unit. Ideally no more than four weeks after the water festival event. Thank you very much!</a:t>
            </a:r>
            <a:endParaRPr lang="en-US" b="0" dirty="0">
              <a:effectLst/>
            </a:endParaRPr>
          </a:p>
          <a:p>
            <a:br>
              <a:rPr lang="en-US"/>
            </a:br>
            <a:endParaRPr lang="en-US"/>
          </a:p>
        </p:txBody>
      </p:sp>
      <p:sp>
        <p:nvSpPr>
          <p:cNvPr id="4" name="Slide Number Placeholder 3"/>
          <p:cNvSpPr>
            <a:spLocks noGrp="1"/>
          </p:cNvSpPr>
          <p:nvPr>
            <p:ph type="sldNum" sz="quarter" idx="5"/>
          </p:nvPr>
        </p:nvSpPr>
        <p:spPr/>
        <p:txBody>
          <a:bodyPr/>
          <a:lstStyle/>
          <a:p>
            <a:fld id="{4038E021-030F-4F19-8B84-25B6BD680BB7}" type="slidenum">
              <a:rPr lang="en-US" smtClean="0"/>
              <a:t>15</a:t>
            </a:fld>
            <a:endParaRPr lang="en-US"/>
          </a:p>
        </p:txBody>
      </p:sp>
    </p:spTree>
    <p:extLst>
      <p:ext uri="{BB962C8B-B14F-4D97-AF65-F5344CB8AC3E}">
        <p14:creationId xmlns:p14="http://schemas.microsoft.com/office/powerpoint/2010/main" val="2560218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4800" b="1" i="0">
                <a:solidFill>
                  <a:srgbClr val="002776"/>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3200"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002776"/>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3200"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002776"/>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002776"/>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53015" y="1067447"/>
            <a:ext cx="9575165" cy="1971039"/>
          </a:xfrm>
          <a:prstGeom prst="rect">
            <a:avLst/>
          </a:prstGeom>
        </p:spPr>
        <p:txBody>
          <a:bodyPr wrap="square" lIns="0" tIns="0" rIns="0" bIns="0">
            <a:spAutoFit/>
          </a:bodyPr>
          <a:lstStyle>
            <a:lvl1pPr>
              <a:defRPr sz="4800" b="1" i="0">
                <a:solidFill>
                  <a:srgbClr val="002776"/>
                </a:solidFill>
                <a:latin typeface="Calibri"/>
                <a:cs typeface="Calibri"/>
              </a:defRPr>
            </a:lvl1pPr>
          </a:lstStyle>
          <a:p>
            <a:endParaRPr/>
          </a:p>
        </p:txBody>
      </p:sp>
      <p:sp>
        <p:nvSpPr>
          <p:cNvPr id="3" name="Holder 3"/>
          <p:cNvSpPr>
            <a:spLocks noGrp="1"/>
          </p:cNvSpPr>
          <p:nvPr>
            <p:ph type="body" idx="1"/>
          </p:nvPr>
        </p:nvSpPr>
        <p:spPr>
          <a:xfrm>
            <a:off x="5295519" y="1214375"/>
            <a:ext cx="6525259" cy="4418330"/>
          </a:xfrm>
          <a:prstGeom prst="rect">
            <a:avLst/>
          </a:prstGeom>
        </p:spPr>
        <p:txBody>
          <a:bodyPr wrap="square" lIns="0" tIns="0" rIns="0" bIns="0">
            <a:spAutoFit/>
          </a:bodyPr>
          <a:lstStyle>
            <a:lvl1pPr>
              <a:defRPr sz="3200" b="0" i="0">
                <a:solidFill>
                  <a:schemeClr val="bg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jp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g"/><Relationship Id="rId11" Type="http://schemas.openxmlformats.org/officeDocument/2006/relationships/image" Target="../media/image13.jpg"/><Relationship Id="rId5" Type="http://schemas.openxmlformats.org/officeDocument/2006/relationships/image" Target="../media/image7.jpg"/><Relationship Id="rId10" Type="http://schemas.openxmlformats.org/officeDocument/2006/relationships/image" Target="../media/image12.jpg"/><Relationship Id="rId4" Type="http://schemas.openxmlformats.org/officeDocument/2006/relationships/image" Target="../media/image6.jpg"/><Relationship Id="rId9" Type="http://schemas.openxmlformats.org/officeDocument/2006/relationships/image" Target="../media/image11.jpg"/></Relationships>
</file>

<file path=ppt/slides/_rels/slide6.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png"/><Relationship Id="rId7"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21.png"/><Relationship Id="rId7"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hyperlink" Target="mailto:sophiem@arizona.edu" TargetMode="External"/><Relationship Id="rId3" Type="http://schemas.openxmlformats.org/officeDocument/2006/relationships/image" Target="../media/image5.png"/><Relationship Id="rId7" Type="http://schemas.openxmlformats.org/officeDocument/2006/relationships/hyperlink" Target="mailto:christiansenj@arizona.edu"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mailto:kkay@arizona.edu" TargetMode="External"/><Relationship Id="rId11" Type="http://schemas.openxmlformats.org/officeDocument/2006/relationships/image" Target="../media/image31.png"/><Relationship Id="rId5" Type="http://schemas.openxmlformats.org/officeDocument/2006/relationships/image" Target="../media/image30.jpg"/><Relationship Id="rId10" Type="http://schemas.openxmlformats.org/officeDocument/2006/relationships/hyperlink" Target="https://projectwet.arizona.edu/arizona-water-festival/teacher-" TargetMode="External"/><Relationship Id="rId4" Type="http://schemas.openxmlformats.org/officeDocument/2006/relationships/image" Target="../media/image29.png"/><Relationship Id="rId9" Type="http://schemas.openxmlformats.org/officeDocument/2006/relationships/hyperlink" Target="https://projectwet.arizona.edu/arizona-water-festival/teacher-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0721073" y="5620969"/>
            <a:ext cx="864793" cy="811090"/>
          </a:xfrm>
          <a:prstGeom prst="rect">
            <a:avLst/>
          </a:prstGeom>
        </p:spPr>
      </p:pic>
      <p:sp>
        <p:nvSpPr>
          <p:cNvPr id="3" name="object 3"/>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4" name="object 4"/>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5" name="object 5"/>
          <p:cNvSpPr txBox="1"/>
          <p:nvPr/>
        </p:nvSpPr>
        <p:spPr>
          <a:xfrm>
            <a:off x="468947" y="53858"/>
            <a:ext cx="10715625" cy="5338445"/>
          </a:xfrm>
          <a:prstGeom prst="rect">
            <a:avLst/>
          </a:prstGeom>
        </p:spPr>
        <p:txBody>
          <a:bodyPr vert="horz" wrap="square" lIns="0" tIns="236220" rIns="0" bIns="0" rtlCol="0">
            <a:spAutoFit/>
          </a:bodyPr>
          <a:lstStyle/>
          <a:p>
            <a:pPr marL="106680">
              <a:lnSpc>
                <a:spcPct val="100000"/>
              </a:lnSpc>
              <a:spcBef>
                <a:spcPts val="1860"/>
              </a:spcBef>
              <a:tabLst>
                <a:tab pos="10701655" algn="l"/>
              </a:tabLst>
            </a:pPr>
            <a:r>
              <a:rPr sz="3950" b="1" u="heavy" spc="275" dirty="0">
                <a:solidFill>
                  <a:srgbClr val="AB0520"/>
                </a:solidFill>
                <a:uFill>
                  <a:solidFill>
                    <a:srgbClr val="AB0520"/>
                  </a:solidFill>
                </a:uFill>
                <a:latin typeface="Calibri"/>
                <a:cs typeface="Calibri"/>
              </a:rPr>
              <a:t> </a:t>
            </a:r>
            <a:r>
              <a:rPr sz="3950" b="1" u="heavy" dirty="0">
                <a:solidFill>
                  <a:srgbClr val="AB0520"/>
                </a:solidFill>
                <a:uFill>
                  <a:solidFill>
                    <a:srgbClr val="AB0520"/>
                  </a:solidFill>
                </a:uFill>
                <a:latin typeface="Calibri"/>
                <a:cs typeface="Calibri"/>
              </a:rPr>
              <a:t>SUSTAINABILITY</a:t>
            </a:r>
            <a:r>
              <a:rPr sz="3950" b="1" u="heavy" spc="-70" dirty="0">
                <a:solidFill>
                  <a:srgbClr val="AB0520"/>
                </a:solidFill>
                <a:uFill>
                  <a:solidFill>
                    <a:srgbClr val="AB0520"/>
                  </a:solidFill>
                </a:uFill>
                <a:latin typeface="Calibri"/>
                <a:cs typeface="Calibri"/>
              </a:rPr>
              <a:t> </a:t>
            </a:r>
            <a:r>
              <a:rPr sz="3950" b="1" u="heavy" dirty="0">
                <a:solidFill>
                  <a:srgbClr val="AB0520"/>
                </a:solidFill>
                <a:uFill>
                  <a:solidFill>
                    <a:srgbClr val="AB0520"/>
                  </a:solidFill>
                </a:uFill>
                <a:latin typeface="Calibri"/>
                <a:cs typeface="Calibri"/>
              </a:rPr>
              <a:t>&amp;</a:t>
            </a:r>
            <a:r>
              <a:rPr sz="3950" b="1" u="heavy" spc="-70" dirty="0">
                <a:solidFill>
                  <a:srgbClr val="AB0520"/>
                </a:solidFill>
                <a:uFill>
                  <a:solidFill>
                    <a:srgbClr val="AB0520"/>
                  </a:solidFill>
                </a:uFill>
                <a:latin typeface="Calibri"/>
                <a:cs typeface="Calibri"/>
              </a:rPr>
              <a:t> </a:t>
            </a:r>
            <a:r>
              <a:rPr sz="3950" b="1" u="heavy" dirty="0">
                <a:solidFill>
                  <a:srgbClr val="AB0520"/>
                </a:solidFill>
                <a:uFill>
                  <a:solidFill>
                    <a:srgbClr val="AB0520"/>
                  </a:solidFill>
                </a:uFill>
                <a:latin typeface="Calibri"/>
                <a:cs typeface="Calibri"/>
              </a:rPr>
              <a:t>STEWARDSHIP:</a:t>
            </a:r>
            <a:r>
              <a:rPr sz="3950" b="1" u="heavy" spc="-75" dirty="0">
                <a:solidFill>
                  <a:srgbClr val="AB0520"/>
                </a:solidFill>
                <a:uFill>
                  <a:solidFill>
                    <a:srgbClr val="AB0520"/>
                  </a:solidFill>
                </a:uFill>
                <a:latin typeface="Calibri"/>
                <a:cs typeface="Calibri"/>
              </a:rPr>
              <a:t> </a:t>
            </a:r>
            <a:r>
              <a:rPr sz="3950" b="1" u="heavy" dirty="0">
                <a:solidFill>
                  <a:srgbClr val="002776"/>
                </a:solidFill>
                <a:uFill>
                  <a:solidFill>
                    <a:srgbClr val="AB0520"/>
                  </a:solidFill>
                </a:uFill>
                <a:latin typeface="Calibri"/>
                <a:cs typeface="Calibri"/>
              </a:rPr>
              <a:t>LESSON</a:t>
            </a:r>
            <a:r>
              <a:rPr sz="3950" b="1" u="heavy" spc="-70" dirty="0">
                <a:solidFill>
                  <a:srgbClr val="002776"/>
                </a:solidFill>
                <a:uFill>
                  <a:solidFill>
                    <a:srgbClr val="AB0520"/>
                  </a:solidFill>
                </a:uFill>
                <a:latin typeface="Calibri"/>
                <a:cs typeface="Calibri"/>
              </a:rPr>
              <a:t> </a:t>
            </a:r>
            <a:r>
              <a:rPr sz="3950" b="1" u="heavy" spc="-50" dirty="0">
                <a:solidFill>
                  <a:srgbClr val="002776"/>
                </a:solidFill>
                <a:uFill>
                  <a:solidFill>
                    <a:srgbClr val="AB0520"/>
                  </a:solidFill>
                </a:uFill>
                <a:latin typeface="Calibri"/>
                <a:cs typeface="Calibri"/>
              </a:rPr>
              <a:t>6</a:t>
            </a:r>
            <a:r>
              <a:rPr sz="3950" b="1" u="heavy" dirty="0">
                <a:solidFill>
                  <a:srgbClr val="002776"/>
                </a:solidFill>
                <a:uFill>
                  <a:solidFill>
                    <a:srgbClr val="AB0520"/>
                  </a:solidFill>
                </a:uFill>
                <a:latin typeface="Calibri"/>
                <a:cs typeface="Calibri"/>
              </a:rPr>
              <a:t>	</a:t>
            </a:r>
            <a:endParaRPr sz="3950">
              <a:latin typeface="Calibri"/>
              <a:cs typeface="Calibri"/>
            </a:endParaRPr>
          </a:p>
          <a:p>
            <a:pPr marL="440690" marR="3980815" indent="-428625">
              <a:lnSpc>
                <a:spcPct val="101299"/>
              </a:lnSpc>
              <a:spcBef>
                <a:spcPts val="1705"/>
              </a:spcBef>
              <a:buFont typeface="Times New Roman"/>
              <a:buChar char="•"/>
              <a:tabLst>
                <a:tab pos="441959" algn="l"/>
              </a:tabLst>
            </a:pPr>
            <a:r>
              <a:rPr sz="3950" b="1" dirty="0">
                <a:solidFill>
                  <a:srgbClr val="002776"/>
                </a:solidFill>
                <a:latin typeface="Calibri"/>
                <a:cs typeface="Calibri"/>
              </a:rPr>
              <a:t>What</a:t>
            </a:r>
            <a:r>
              <a:rPr sz="3950" b="1" spc="-20" dirty="0">
                <a:solidFill>
                  <a:srgbClr val="002776"/>
                </a:solidFill>
                <a:latin typeface="Calibri"/>
                <a:cs typeface="Calibri"/>
              </a:rPr>
              <a:t> </a:t>
            </a:r>
            <a:r>
              <a:rPr sz="3950" b="1" dirty="0">
                <a:solidFill>
                  <a:srgbClr val="002776"/>
                </a:solidFill>
                <a:latin typeface="Calibri"/>
                <a:cs typeface="Calibri"/>
              </a:rPr>
              <a:t>do</a:t>
            </a:r>
            <a:r>
              <a:rPr sz="3950" b="1" spc="-15" dirty="0">
                <a:solidFill>
                  <a:srgbClr val="002776"/>
                </a:solidFill>
                <a:latin typeface="Calibri"/>
                <a:cs typeface="Calibri"/>
              </a:rPr>
              <a:t> </a:t>
            </a:r>
            <a:r>
              <a:rPr sz="3950" b="1" dirty="0">
                <a:solidFill>
                  <a:srgbClr val="002776"/>
                </a:solidFill>
                <a:latin typeface="Calibri"/>
                <a:cs typeface="Calibri"/>
              </a:rPr>
              <a:t>you,</a:t>
            </a:r>
            <a:r>
              <a:rPr sz="3950" b="1" spc="-15" dirty="0">
                <a:solidFill>
                  <a:srgbClr val="002776"/>
                </a:solidFill>
                <a:latin typeface="Calibri"/>
                <a:cs typeface="Calibri"/>
              </a:rPr>
              <a:t> </a:t>
            </a:r>
            <a:r>
              <a:rPr sz="3950" b="1" dirty="0">
                <a:solidFill>
                  <a:srgbClr val="002776"/>
                </a:solidFill>
                <a:latin typeface="Calibri"/>
                <a:cs typeface="Calibri"/>
              </a:rPr>
              <a:t>a</a:t>
            </a:r>
            <a:r>
              <a:rPr sz="3950" b="1" spc="-20" dirty="0">
                <a:solidFill>
                  <a:srgbClr val="002776"/>
                </a:solidFill>
                <a:latin typeface="Calibri"/>
                <a:cs typeface="Calibri"/>
              </a:rPr>
              <a:t> </a:t>
            </a:r>
            <a:r>
              <a:rPr sz="3950" b="1" dirty="0">
                <a:solidFill>
                  <a:srgbClr val="002776"/>
                </a:solidFill>
                <a:latin typeface="Calibri"/>
                <a:cs typeface="Calibri"/>
              </a:rPr>
              <a:t>plant</a:t>
            </a:r>
            <a:r>
              <a:rPr sz="3950" b="1" spc="-15" dirty="0">
                <a:solidFill>
                  <a:srgbClr val="002776"/>
                </a:solidFill>
                <a:latin typeface="Calibri"/>
                <a:cs typeface="Calibri"/>
              </a:rPr>
              <a:t> </a:t>
            </a:r>
            <a:r>
              <a:rPr sz="3950" b="1" dirty="0">
                <a:solidFill>
                  <a:srgbClr val="002776"/>
                </a:solidFill>
                <a:latin typeface="Calibri"/>
                <a:cs typeface="Calibri"/>
              </a:rPr>
              <a:t>in</a:t>
            </a:r>
            <a:r>
              <a:rPr sz="3950" b="1" spc="-20" dirty="0">
                <a:solidFill>
                  <a:srgbClr val="002776"/>
                </a:solidFill>
                <a:latin typeface="Calibri"/>
                <a:cs typeface="Calibri"/>
              </a:rPr>
              <a:t> your 	</a:t>
            </a:r>
            <a:r>
              <a:rPr sz="3950" b="1" dirty="0">
                <a:solidFill>
                  <a:srgbClr val="002776"/>
                </a:solidFill>
                <a:latin typeface="Calibri"/>
                <a:cs typeface="Calibri"/>
              </a:rPr>
              <a:t>house,</a:t>
            </a:r>
            <a:r>
              <a:rPr sz="3950" b="1" spc="-25" dirty="0">
                <a:solidFill>
                  <a:srgbClr val="002776"/>
                </a:solidFill>
                <a:latin typeface="Calibri"/>
                <a:cs typeface="Calibri"/>
              </a:rPr>
              <a:t> </a:t>
            </a:r>
            <a:r>
              <a:rPr sz="3950" b="1" dirty="0">
                <a:solidFill>
                  <a:srgbClr val="002776"/>
                </a:solidFill>
                <a:latin typeface="Calibri"/>
                <a:cs typeface="Calibri"/>
              </a:rPr>
              <a:t>a</a:t>
            </a:r>
            <a:r>
              <a:rPr sz="3950" b="1" spc="-10" dirty="0">
                <a:solidFill>
                  <a:srgbClr val="002776"/>
                </a:solidFill>
                <a:latin typeface="Calibri"/>
                <a:cs typeface="Calibri"/>
              </a:rPr>
              <a:t> </a:t>
            </a:r>
            <a:r>
              <a:rPr sz="3950" b="1" dirty="0">
                <a:solidFill>
                  <a:srgbClr val="002776"/>
                </a:solidFill>
                <a:latin typeface="Calibri"/>
                <a:cs typeface="Calibri"/>
              </a:rPr>
              <a:t>squirrel</a:t>
            </a:r>
            <a:r>
              <a:rPr sz="3950" b="1" spc="-15" dirty="0">
                <a:solidFill>
                  <a:srgbClr val="002776"/>
                </a:solidFill>
                <a:latin typeface="Calibri"/>
                <a:cs typeface="Calibri"/>
              </a:rPr>
              <a:t> </a:t>
            </a:r>
            <a:r>
              <a:rPr sz="3950" b="1" dirty="0">
                <a:solidFill>
                  <a:srgbClr val="002776"/>
                </a:solidFill>
                <a:latin typeface="Calibri"/>
                <a:cs typeface="Calibri"/>
              </a:rPr>
              <a:t>in</a:t>
            </a:r>
            <a:r>
              <a:rPr sz="3950" b="1" spc="-10" dirty="0">
                <a:solidFill>
                  <a:srgbClr val="002776"/>
                </a:solidFill>
                <a:latin typeface="Calibri"/>
                <a:cs typeface="Calibri"/>
              </a:rPr>
              <a:t> </a:t>
            </a:r>
            <a:r>
              <a:rPr sz="3950" b="1" dirty="0">
                <a:solidFill>
                  <a:srgbClr val="002776"/>
                </a:solidFill>
                <a:latin typeface="Calibri"/>
                <a:cs typeface="Calibri"/>
              </a:rPr>
              <a:t>the</a:t>
            </a:r>
            <a:r>
              <a:rPr sz="3950" b="1" spc="-15" dirty="0">
                <a:solidFill>
                  <a:srgbClr val="002776"/>
                </a:solidFill>
                <a:latin typeface="Calibri"/>
                <a:cs typeface="Calibri"/>
              </a:rPr>
              <a:t> </a:t>
            </a:r>
            <a:r>
              <a:rPr sz="3950" b="1" spc="-10" dirty="0">
                <a:solidFill>
                  <a:srgbClr val="002776"/>
                </a:solidFill>
                <a:latin typeface="Calibri"/>
                <a:cs typeface="Calibri"/>
              </a:rPr>
              <a:t>park, 	</a:t>
            </a:r>
            <a:r>
              <a:rPr sz="3950" b="1" dirty="0">
                <a:solidFill>
                  <a:srgbClr val="002776"/>
                </a:solidFill>
                <a:latin typeface="Calibri"/>
                <a:cs typeface="Calibri"/>
              </a:rPr>
              <a:t>and</a:t>
            </a:r>
            <a:r>
              <a:rPr sz="3950" b="1" spc="-60" dirty="0">
                <a:solidFill>
                  <a:srgbClr val="002776"/>
                </a:solidFill>
                <a:latin typeface="Calibri"/>
                <a:cs typeface="Calibri"/>
              </a:rPr>
              <a:t> </a:t>
            </a:r>
            <a:r>
              <a:rPr sz="3950" b="1" dirty="0">
                <a:solidFill>
                  <a:srgbClr val="002776"/>
                </a:solidFill>
                <a:latin typeface="Calibri"/>
                <a:cs typeface="Calibri"/>
              </a:rPr>
              <a:t>your</a:t>
            </a:r>
            <a:r>
              <a:rPr sz="3950" b="1" spc="-50" dirty="0">
                <a:solidFill>
                  <a:srgbClr val="002776"/>
                </a:solidFill>
                <a:latin typeface="Calibri"/>
                <a:cs typeface="Calibri"/>
              </a:rPr>
              <a:t> </a:t>
            </a:r>
            <a:r>
              <a:rPr sz="3950" b="1" dirty="0">
                <a:solidFill>
                  <a:srgbClr val="002776"/>
                </a:solidFill>
                <a:latin typeface="Calibri"/>
                <a:cs typeface="Calibri"/>
              </a:rPr>
              <a:t>classmate</a:t>
            </a:r>
            <a:r>
              <a:rPr sz="3950" b="1" spc="-50" dirty="0">
                <a:solidFill>
                  <a:srgbClr val="002776"/>
                </a:solidFill>
                <a:latin typeface="Calibri"/>
                <a:cs typeface="Calibri"/>
              </a:rPr>
              <a:t> </a:t>
            </a:r>
            <a:r>
              <a:rPr sz="3950" b="1" dirty="0">
                <a:solidFill>
                  <a:srgbClr val="002776"/>
                </a:solidFill>
                <a:latin typeface="Calibri"/>
                <a:cs typeface="Calibri"/>
              </a:rPr>
              <a:t>all</a:t>
            </a:r>
            <a:r>
              <a:rPr sz="3950" b="1" spc="-50" dirty="0">
                <a:solidFill>
                  <a:srgbClr val="002776"/>
                </a:solidFill>
                <a:latin typeface="Calibri"/>
                <a:cs typeface="Calibri"/>
              </a:rPr>
              <a:t> </a:t>
            </a:r>
            <a:r>
              <a:rPr sz="3950" b="1" dirty="0">
                <a:solidFill>
                  <a:srgbClr val="002776"/>
                </a:solidFill>
                <a:latin typeface="Calibri"/>
                <a:cs typeface="Calibri"/>
              </a:rPr>
              <a:t>have</a:t>
            </a:r>
            <a:r>
              <a:rPr sz="3950" b="1" spc="-45" dirty="0">
                <a:solidFill>
                  <a:srgbClr val="002776"/>
                </a:solidFill>
                <a:latin typeface="Calibri"/>
                <a:cs typeface="Calibri"/>
              </a:rPr>
              <a:t> </a:t>
            </a:r>
            <a:r>
              <a:rPr sz="3950" b="1" spc="-25" dirty="0">
                <a:solidFill>
                  <a:srgbClr val="002776"/>
                </a:solidFill>
                <a:latin typeface="Calibri"/>
                <a:cs typeface="Calibri"/>
              </a:rPr>
              <a:t>in 	</a:t>
            </a:r>
            <a:r>
              <a:rPr sz="3950" b="1" spc="-10" dirty="0">
                <a:solidFill>
                  <a:srgbClr val="002776"/>
                </a:solidFill>
                <a:latin typeface="Calibri"/>
                <a:cs typeface="Calibri"/>
              </a:rPr>
              <a:t>common?</a:t>
            </a:r>
            <a:endParaRPr sz="3950">
              <a:latin typeface="Calibri"/>
              <a:cs typeface="Calibri"/>
            </a:endParaRPr>
          </a:p>
          <a:p>
            <a:pPr marL="440690" marR="4802505" indent="-428625">
              <a:lnSpc>
                <a:spcPts val="4800"/>
              </a:lnSpc>
              <a:spcBef>
                <a:spcPts val="170"/>
              </a:spcBef>
              <a:buFont typeface="Times New Roman"/>
              <a:buChar char="•"/>
              <a:tabLst>
                <a:tab pos="441959" algn="l"/>
              </a:tabLst>
            </a:pPr>
            <a:r>
              <a:rPr sz="3950" b="1" dirty="0">
                <a:solidFill>
                  <a:srgbClr val="002776"/>
                </a:solidFill>
                <a:latin typeface="Calibri"/>
                <a:cs typeface="Calibri"/>
              </a:rPr>
              <a:t>What</a:t>
            </a:r>
            <a:r>
              <a:rPr sz="3950" b="1" spc="-20" dirty="0">
                <a:solidFill>
                  <a:srgbClr val="002776"/>
                </a:solidFill>
                <a:latin typeface="Calibri"/>
                <a:cs typeface="Calibri"/>
              </a:rPr>
              <a:t> </a:t>
            </a:r>
            <a:r>
              <a:rPr sz="3950" b="1" dirty="0">
                <a:solidFill>
                  <a:srgbClr val="002776"/>
                </a:solidFill>
                <a:latin typeface="Calibri"/>
                <a:cs typeface="Calibri"/>
              </a:rPr>
              <a:t>do</a:t>
            </a:r>
            <a:r>
              <a:rPr sz="3950" b="1" spc="-15" dirty="0">
                <a:solidFill>
                  <a:srgbClr val="002776"/>
                </a:solidFill>
                <a:latin typeface="Calibri"/>
                <a:cs typeface="Calibri"/>
              </a:rPr>
              <a:t> </a:t>
            </a:r>
            <a:r>
              <a:rPr sz="3950" b="1" dirty="0">
                <a:solidFill>
                  <a:srgbClr val="002776"/>
                </a:solidFill>
                <a:latin typeface="Calibri"/>
                <a:cs typeface="Calibri"/>
              </a:rPr>
              <a:t>a</a:t>
            </a:r>
            <a:r>
              <a:rPr sz="3950" b="1" spc="-20" dirty="0">
                <a:solidFill>
                  <a:srgbClr val="002776"/>
                </a:solidFill>
                <a:latin typeface="Calibri"/>
                <a:cs typeface="Calibri"/>
              </a:rPr>
              <a:t> </a:t>
            </a:r>
            <a:r>
              <a:rPr sz="3950" b="1" dirty="0">
                <a:solidFill>
                  <a:srgbClr val="002776"/>
                </a:solidFill>
                <a:latin typeface="Calibri"/>
                <a:cs typeface="Calibri"/>
              </a:rPr>
              <a:t>loaf</a:t>
            </a:r>
            <a:r>
              <a:rPr sz="3950" b="1" spc="-20" dirty="0">
                <a:solidFill>
                  <a:srgbClr val="002776"/>
                </a:solidFill>
                <a:latin typeface="Calibri"/>
                <a:cs typeface="Calibri"/>
              </a:rPr>
              <a:t> </a:t>
            </a:r>
            <a:r>
              <a:rPr sz="3950" b="1" dirty="0">
                <a:solidFill>
                  <a:srgbClr val="002776"/>
                </a:solidFill>
                <a:latin typeface="Calibri"/>
                <a:cs typeface="Calibri"/>
              </a:rPr>
              <a:t>of</a:t>
            </a:r>
            <a:r>
              <a:rPr sz="3950" b="1" spc="-20" dirty="0">
                <a:solidFill>
                  <a:srgbClr val="002776"/>
                </a:solidFill>
                <a:latin typeface="Calibri"/>
                <a:cs typeface="Calibri"/>
              </a:rPr>
              <a:t> </a:t>
            </a:r>
            <a:r>
              <a:rPr sz="3950" b="1" dirty="0">
                <a:solidFill>
                  <a:srgbClr val="002776"/>
                </a:solidFill>
                <a:latin typeface="Calibri"/>
                <a:cs typeface="Calibri"/>
              </a:rPr>
              <a:t>bread,</a:t>
            </a:r>
            <a:r>
              <a:rPr sz="3950" b="1" spc="-15" dirty="0">
                <a:solidFill>
                  <a:srgbClr val="002776"/>
                </a:solidFill>
                <a:latin typeface="Calibri"/>
                <a:cs typeface="Calibri"/>
              </a:rPr>
              <a:t> </a:t>
            </a:r>
            <a:r>
              <a:rPr sz="3950" b="1" spc="-50" dirty="0">
                <a:solidFill>
                  <a:srgbClr val="002776"/>
                </a:solidFill>
                <a:latin typeface="Calibri"/>
                <a:cs typeface="Calibri"/>
              </a:rPr>
              <a:t>a 	</a:t>
            </a:r>
            <a:r>
              <a:rPr sz="3950" b="1" dirty="0">
                <a:solidFill>
                  <a:srgbClr val="002776"/>
                </a:solidFill>
                <a:latin typeface="Calibri"/>
                <a:cs typeface="Calibri"/>
              </a:rPr>
              <a:t>sheet</a:t>
            </a:r>
            <a:r>
              <a:rPr sz="3950" b="1" spc="-50" dirty="0">
                <a:solidFill>
                  <a:srgbClr val="002776"/>
                </a:solidFill>
                <a:latin typeface="Calibri"/>
                <a:cs typeface="Calibri"/>
              </a:rPr>
              <a:t> </a:t>
            </a:r>
            <a:r>
              <a:rPr sz="3950" b="1" dirty="0">
                <a:solidFill>
                  <a:srgbClr val="002776"/>
                </a:solidFill>
                <a:latin typeface="Calibri"/>
                <a:cs typeface="Calibri"/>
              </a:rPr>
              <a:t>of</a:t>
            </a:r>
            <a:r>
              <a:rPr sz="3950" b="1" spc="-55" dirty="0">
                <a:solidFill>
                  <a:srgbClr val="002776"/>
                </a:solidFill>
                <a:latin typeface="Calibri"/>
                <a:cs typeface="Calibri"/>
              </a:rPr>
              <a:t> </a:t>
            </a:r>
            <a:r>
              <a:rPr sz="3950" b="1" spc="-20" dirty="0">
                <a:solidFill>
                  <a:srgbClr val="002776"/>
                </a:solidFill>
                <a:latin typeface="Calibri"/>
                <a:cs typeface="Calibri"/>
              </a:rPr>
              <a:t>paper,</a:t>
            </a:r>
            <a:r>
              <a:rPr sz="3950" b="1" spc="-50" dirty="0">
                <a:solidFill>
                  <a:srgbClr val="002776"/>
                </a:solidFill>
                <a:latin typeface="Calibri"/>
                <a:cs typeface="Calibri"/>
              </a:rPr>
              <a:t> </a:t>
            </a:r>
            <a:r>
              <a:rPr sz="3950" b="1" dirty="0">
                <a:solidFill>
                  <a:srgbClr val="002776"/>
                </a:solidFill>
                <a:latin typeface="Calibri"/>
                <a:cs typeface="Calibri"/>
              </a:rPr>
              <a:t>and</a:t>
            </a:r>
            <a:r>
              <a:rPr sz="3950" b="1" spc="-50" dirty="0">
                <a:solidFill>
                  <a:srgbClr val="002776"/>
                </a:solidFill>
                <a:latin typeface="Calibri"/>
                <a:cs typeface="Calibri"/>
              </a:rPr>
              <a:t> </a:t>
            </a:r>
            <a:r>
              <a:rPr sz="3950" b="1" spc="-25" dirty="0">
                <a:solidFill>
                  <a:srgbClr val="002776"/>
                </a:solidFill>
                <a:latin typeface="Calibri"/>
                <a:cs typeface="Calibri"/>
              </a:rPr>
              <a:t>an</a:t>
            </a:r>
            <a:endParaRPr sz="3950">
              <a:latin typeface="Calibri"/>
              <a:cs typeface="Calibri"/>
            </a:endParaRPr>
          </a:p>
          <a:p>
            <a:pPr marL="441959">
              <a:lnSpc>
                <a:spcPts val="4635"/>
              </a:lnSpc>
            </a:pPr>
            <a:r>
              <a:rPr sz="3950" b="1" dirty="0">
                <a:solidFill>
                  <a:srgbClr val="002776"/>
                </a:solidFill>
                <a:latin typeface="Calibri"/>
                <a:cs typeface="Calibri"/>
              </a:rPr>
              <a:t>automobile</a:t>
            </a:r>
            <a:r>
              <a:rPr sz="3950" b="1" spc="-50" dirty="0">
                <a:solidFill>
                  <a:srgbClr val="002776"/>
                </a:solidFill>
                <a:latin typeface="Calibri"/>
                <a:cs typeface="Calibri"/>
              </a:rPr>
              <a:t> </a:t>
            </a:r>
            <a:r>
              <a:rPr sz="3950" b="1" dirty="0">
                <a:solidFill>
                  <a:srgbClr val="002776"/>
                </a:solidFill>
                <a:latin typeface="Calibri"/>
                <a:cs typeface="Calibri"/>
              </a:rPr>
              <a:t>have</a:t>
            </a:r>
            <a:r>
              <a:rPr sz="3950" b="1" spc="-45" dirty="0">
                <a:solidFill>
                  <a:srgbClr val="002776"/>
                </a:solidFill>
                <a:latin typeface="Calibri"/>
                <a:cs typeface="Calibri"/>
              </a:rPr>
              <a:t> </a:t>
            </a:r>
            <a:r>
              <a:rPr sz="3950" b="1" dirty="0">
                <a:solidFill>
                  <a:srgbClr val="002776"/>
                </a:solidFill>
                <a:latin typeface="Calibri"/>
                <a:cs typeface="Calibri"/>
              </a:rPr>
              <a:t>in</a:t>
            </a:r>
            <a:r>
              <a:rPr sz="3950" b="1" spc="-45" dirty="0">
                <a:solidFill>
                  <a:srgbClr val="002776"/>
                </a:solidFill>
                <a:latin typeface="Calibri"/>
                <a:cs typeface="Calibri"/>
              </a:rPr>
              <a:t> </a:t>
            </a:r>
            <a:r>
              <a:rPr sz="3950" b="1" spc="-10" dirty="0">
                <a:solidFill>
                  <a:srgbClr val="002776"/>
                </a:solidFill>
                <a:latin typeface="Calibri"/>
                <a:cs typeface="Calibri"/>
              </a:rPr>
              <a:t>common?</a:t>
            </a:r>
            <a:endParaRPr sz="3950">
              <a:latin typeface="Calibri"/>
              <a:cs typeface="Calibri"/>
            </a:endParaRPr>
          </a:p>
        </p:txBody>
      </p:sp>
      <p:pic>
        <p:nvPicPr>
          <p:cNvPr id="6" name="object 6"/>
          <p:cNvPicPr/>
          <p:nvPr/>
        </p:nvPicPr>
        <p:blipFill>
          <a:blip r:embed="rId4" cstate="print"/>
          <a:stretch>
            <a:fillRect/>
          </a:stretch>
        </p:blipFill>
        <p:spPr>
          <a:xfrm>
            <a:off x="6923011" y="962444"/>
            <a:ext cx="4692736" cy="58955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721073" y="5620969"/>
            <a:ext cx="864793" cy="811090"/>
          </a:xfrm>
          <a:prstGeom prst="rect">
            <a:avLst/>
          </a:prstGeom>
        </p:spPr>
      </p:pic>
      <p:sp>
        <p:nvSpPr>
          <p:cNvPr id="3" name="object 3"/>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4" name="object 4"/>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5" name="object 5"/>
          <p:cNvSpPr/>
          <p:nvPr/>
        </p:nvSpPr>
        <p:spPr>
          <a:xfrm>
            <a:off x="685800" y="3005327"/>
            <a:ext cx="10820400" cy="19050"/>
          </a:xfrm>
          <a:custGeom>
            <a:avLst/>
            <a:gdLst/>
            <a:ahLst/>
            <a:cxnLst/>
            <a:rect l="l" t="t" r="r" b="b"/>
            <a:pathLst>
              <a:path w="10820400" h="19050">
                <a:moveTo>
                  <a:pt x="10820400" y="0"/>
                </a:moveTo>
                <a:lnTo>
                  <a:pt x="0" y="0"/>
                </a:lnTo>
                <a:lnTo>
                  <a:pt x="0" y="19050"/>
                </a:lnTo>
                <a:lnTo>
                  <a:pt x="10820400" y="19050"/>
                </a:lnTo>
                <a:lnTo>
                  <a:pt x="10820400" y="0"/>
                </a:lnTo>
                <a:close/>
              </a:path>
            </a:pathLst>
          </a:custGeom>
          <a:solidFill>
            <a:srgbClr val="AB0420"/>
          </a:solidFill>
        </p:spPr>
        <p:txBody>
          <a:bodyPr wrap="square" lIns="0" tIns="0" rIns="0" bIns="0" rtlCol="0"/>
          <a:lstStyle/>
          <a:p>
            <a:endParaRPr/>
          </a:p>
        </p:txBody>
      </p:sp>
      <p:sp>
        <p:nvSpPr>
          <p:cNvPr id="6" name="object 6" descr="$PPTXTitle"/>
          <p:cNvSpPr txBox="1">
            <a:spLocks noGrp="1"/>
          </p:cNvSpPr>
          <p:nvPr>
            <p:ph type="title"/>
          </p:nvPr>
        </p:nvSpPr>
        <p:spPr>
          <a:xfrm>
            <a:off x="3134610" y="1562747"/>
            <a:ext cx="5760085" cy="838200"/>
          </a:xfrm>
          <a:prstGeom prst="rect">
            <a:avLst/>
          </a:prstGeom>
        </p:spPr>
        <p:txBody>
          <a:bodyPr vert="horz" wrap="square" lIns="0" tIns="16510" rIns="0" bIns="0" rtlCol="0">
            <a:spAutoFit/>
          </a:bodyPr>
          <a:lstStyle/>
          <a:p>
            <a:pPr marL="12700">
              <a:lnSpc>
                <a:spcPct val="100000"/>
              </a:lnSpc>
              <a:spcBef>
                <a:spcPts val="130"/>
              </a:spcBef>
            </a:pPr>
            <a:r>
              <a:rPr sz="5300" i="1" dirty="0">
                <a:latin typeface="Calibri"/>
                <a:cs typeface="Calibri"/>
              </a:rPr>
              <a:t>A</a:t>
            </a:r>
            <a:r>
              <a:rPr sz="5300" i="1" spc="-10" dirty="0">
                <a:latin typeface="Calibri"/>
                <a:cs typeface="Calibri"/>
              </a:rPr>
              <a:t> </a:t>
            </a:r>
            <a:r>
              <a:rPr sz="5300" i="1" dirty="0">
                <a:latin typeface="Calibri"/>
                <a:cs typeface="Calibri"/>
              </a:rPr>
              <a:t>Drop in the</a:t>
            </a:r>
            <a:r>
              <a:rPr sz="5300" i="1" spc="5" dirty="0">
                <a:latin typeface="Calibri"/>
                <a:cs typeface="Calibri"/>
              </a:rPr>
              <a:t> </a:t>
            </a:r>
            <a:r>
              <a:rPr sz="5300" i="1" spc="-10" dirty="0">
                <a:latin typeface="Calibri"/>
                <a:cs typeface="Calibri"/>
              </a:rPr>
              <a:t>Bucket</a:t>
            </a:r>
            <a:endParaRPr sz="5300">
              <a:latin typeface="Calibri"/>
              <a:cs typeface="Calibri"/>
            </a:endParaRPr>
          </a:p>
        </p:txBody>
      </p:sp>
      <p:sp>
        <p:nvSpPr>
          <p:cNvPr id="7" name="object 7"/>
          <p:cNvSpPr txBox="1"/>
          <p:nvPr/>
        </p:nvSpPr>
        <p:spPr>
          <a:xfrm>
            <a:off x="811847" y="2953646"/>
            <a:ext cx="9732010" cy="2708910"/>
          </a:xfrm>
          <a:prstGeom prst="rect">
            <a:avLst/>
          </a:prstGeom>
        </p:spPr>
        <p:txBody>
          <a:bodyPr vert="horz" wrap="square" lIns="0" tIns="186055" rIns="0" bIns="0" rtlCol="0">
            <a:spAutoFit/>
          </a:bodyPr>
          <a:lstStyle/>
          <a:p>
            <a:pPr marL="2412365">
              <a:lnSpc>
                <a:spcPct val="100000"/>
              </a:lnSpc>
              <a:spcBef>
                <a:spcPts val="1465"/>
              </a:spcBef>
            </a:pPr>
            <a:r>
              <a:rPr sz="4800" b="1" spc="-780" dirty="0">
                <a:solidFill>
                  <a:srgbClr val="AB0520"/>
                </a:solidFill>
                <a:latin typeface="Calibri"/>
                <a:cs typeface="Calibri"/>
              </a:rPr>
              <a:t>Investigative</a:t>
            </a:r>
            <a:r>
              <a:rPr sz="4800" b="1" spc="30" dirty="0">
                <a:solidFill>
                  <a:srgbClr val="AB0520"/>
                </a:solidFill>
                <a:latin typeface="Calibri"/>
                <a:cs typeface="Calibri"/>
              </a:rPr>
              <a:t> </a:t>
            </a:r>
            <a:r>
              <a:rPr sz="4800" b="1" spc="-555" dirty="0">
                <a:solidFill>
                  <a:srgbClr val="AB0520"/>
                </a:solidFill>
                <a:latin typeface="Calibri"/>
                <a:cs typeface="Calibri"/>
              </a:rPr>
              <a:t>Questions</a:t>
            </a:r>
            <a:endParaRPr sz="4800">
              <a:latin typeface="Calibri"/>
              <a:cs typeface="Calibri"/>
            </a:endParaRPr>
          </a:p>
          <a:p>
            <a:pPr marL="401320" indent="-388620">
              <a:lnSpc>
                <a:spcPct val="100000"/>
              </a:lnSpc>
              <a:spcBef>
                <a:spcPts val="1030"/>
              </a:spcBef>
              <a:buFont typeface="Times New Roman"/>
              <a:buChar char="•"/>
              <a:tabLst>
                <a:tab pos="401320" algn="l"/>
              </a:tabLst>
            </a:pPr>
            <a:r>
              <a:rPr sz="3600" dirty="0">
                <a:solidFill>
                  <a:srgbClr val="002776"/>
                </a:solidFill>
                <a:latin typeface="Calibri"/>
                <a:cs typeface="Calibri"/>
              </a:rPr>
              <a:t>How</a:t>
            </a:r>
            <a:r>
              <a:rPr sz="3600" spc="-55" dirty="0">
                <a:solidFill>
                  <a:srgbClr val="002776"/>
                </a:solidFill>
                <a:latin typeface="Calibri"/>
                <a:cs typeface="Calibri"/>
              </a:rPr>
              <a:t> </a:t>
            </a:r>
            <a:r>
              <a:rPr sz="3600" dirty="0">
                <a:solidFill>
                  <a:srgbClr val="002776"/>
                </a:solidFill>
                <a:latin typeface="Calibri"/>
                <a:cs typeface="Calibri"/>
              </a:rPr>
              <a:t>much</a:t>
            </a:r>
            <a:r>
              <a:rPr sz="3600" spc="-55" dirty="0">
                <a:solidFill>
                  <a:srgbClr val="002776"/>
                </a:solidFill>
                <a:latin typeface="Calibri"/>
                <a:cs typeface="Calibri"/>
              </a:rPr>
              <a:t> </a:t>
            </a:r>
            <a:r>
              <a:rPr sz="3600" dirty="0">
                <a:solidFill>
                  <a:srgbClr val="002776"/>
                </a:solidFill>
                <a:latin typeface="Calibri"/>
                <a:cs typeface="Calibri"/>
              </a:rPr>
              <a:t>water</a:t>
            </a:r>
            <a:r>
              <a:rPr sz="3600" spc="-55" dirty="0">
                <a:solidFill>
                  <a:srgbClr val="002776"/>
                </a:solidFill>
                <a:latin typeface="Calibri"/>
                <a:cs typeface="Calibri"/>
              </a:rPr>
              <a:t> </a:t>
            </a:r>
            <a:r>
              <a:rPr sz="3600" dirty="0">
                <a:solidFill>
                  <a:srgbClr val="002776"/>
                </a:solidFill>
                <a:latin typeface="Calibri"/>
                <a:cs typeface="Calibri"/>
              </a:rPr>
              <a:t>on</a:t>
            </a:r>
            <a:r>
              <a:rPr sz="3600" spc="-60" dirty="0">
                <a:solidFill>
                  <a:srgbClr val="002776"/>
                </a:solidFill>
                <a:latin typeface="Calibri"/>
                <a:cs typeface="Calibri"/>
              </a:rPr>
              <a:t> </a:t>
            </a:r>
            <a:r>
              <a:rPr sz="3600" dirty="0">
                <a:solidFill>
                  <a:srgbClr val="002776"/>
                </a:solidFill>
                <a:latin typeface="Calibri"/>
                <a:cs typeface="Calibri"/>
              </a:rPr>
              <a:t>Earth</a:t>
            </a:r>
            <a:r>
              <a:rPr sz="3600" spc="-55" dirty="0">
                <a:solidFill>
                  <a:srgbClr val="002776"/>
                </a:solidFill>
                <a:latin typeface="Calibri"/>
                <a:cs typeface="Calibri"/>
              </a:rPr>
              <a:t> </a:t>
            </a:r>
            <a:r>
              <a:rPr sz="3600" dirty="0">
                <a:solidFill>
                  <a:srgbClr val="002776"/>
                </a:solidFill>
                <a:latin typeface="Calibri"/>
                <a:cs typeface="Calibri"/>
              </a:rPr>
              <a:t>is</a:t>
            </a:r>
            <a:r>
              <a:rPr sz="3600" spc="-50" dirty="0">
                <a:solidFill>
                  <a:srgbClr val="002776"/>
                </a:solidFill>
                <a:latin typeface="Calibri"/>
                <a:cs typeface="Calibri"/>
              </a:rPr>
              <a:t> </a:t>
            </a:r>
            <a:r>
              <a:rPr sz="3600" dirty="0">
                <a:solidFill>
                  <a:srgbClr val="002776"/>
                </a:solidFill>
                <a:latin typeface="Calibri"/>
                <a:cs typeface="Calibri"/>
              </a:rPr>
              <a:t>available</a:t>
            </a:r>
            <a:r>
              <a:rPr sz="3600" spc="-50" dirty="0">
                <a:solidFill>
                  <a:srgbClr val="002776"/>
                </a:solidFill>
                <a:latin typeface="Calibri"/>
                <a:cs typeface="Calibri"/>
              </a:rPr>
              <a:t> </a:t>
            </a:r>
            <a:r>
              <a:rPr sz="3600" dirty="0">
                <a:solidFill>
                  <a:srgbClr val="002776"/>
                </a:solidFill>
                <a:latin typeface="Calibri"/>
                <a:cs typeface="Calibri"/>
              </a:rPr>
              <a:t>for</a:t>
            </a:r>
            <a:r>
              <a:rPr sz="3600" spc="-55" dirty="0">
                <a:solidFill>
                  <a:srgbClr val="002776"/>
                </a:solidFill>
                <a:latin typeface="Calibri"/>
                <a:cs typeface="Calibri"/>
              </a:rPr>
              <a:t> </a:t>
            </a:r>
            <a:r>
              <a:rPr sz="3600" dirty="0">
                <a:solidFill>
                  <a:srgbClr val="002776"/>
                </a:solidFill>
                <a:latin typeface="Calibri"/>
                <a:cs typeface="Calibri"/>
              </a:rPr>
              <a:t>our</a:t>
            </a:r>
            <a:r>
              <a:rPr sz="3600" spc="-50" dirty="0">
                <a:solidFill>
                  <a:srgbClr val="002776"/>
                </a:solidFill>
                <a:latin typeface="Calibri"/>
                <a:cs typeface="Calibri"/>
              </a:rPr>
              <a:t> </a:t>
            </a:r>
            <a:r>
              <a:rPr sz="3600" spc="-20" dirty="0">
                <a:solidFill>
                  <a:srgbClr val="002776"/>
                </a:solidFill>
                <a:latin typeface="Calibri"/>
                <a:cs typeface="Calibri"/>
              </a:rPr>
              <a:t>use?</a:t>
            </a:r>
            <a:endParaRPr sz="3600">
              <a:latin typeface="Calibri"/>
              <a:cs typeface="Calibri"/>
            </a:endParaRPr>
          </a:p>
          <a:p>
            <a:pPr marL="772160" lvl="1" indent="-388620">
              <a:lnSpc>
                <a:spcPct val="100000"/>
              </a:lnSpc>
              <a:spcBef>
                <a:spcPts val="5"/>
              </a:spcBef>
              <a:buFont typeface="Times New Roman"/>
              <a:buChar char="•"/>
              <a:tabLst>
                <a:tab pos="772160" algn="l"/>
              </a:tabLst>
            </a:pPr>
            <a:r>
              <a:rPr sz="3600" dirty="0">
                <a:solidFill>
                  <a:srgbClr val="002776"/>
                </a:solidFill>
                <a:latin typeface="Calibri"/>
                <a:cs typeface="Calibri"/>
              </a:rPr>
              <a:t>What</a:t>
            </a:r>
            <a:r>
              <a:rPr sz="3600" spc="-40" dirty="0">
                <a:solidFill>
                  <a:srgbClr val="002776"/>
                </a:solidFill>
                <a:latin typeface="Calibri"/>
                <a:cs typeface="Calibri"/>
              </a:rPr>
              <a:t> </a:t>
            </a:r>
            <a:r>
              <a:rPr sz="3600" dirty="0">
                <a:solidFill>
                  <a:srgbClr val="002776"/>
                </a:solidFill>
                <a:latin typeface="Calibri"/>
                <a:cs typeface="Calibri"/>
              </a:rPr>
              <a:t>is</a:t>
            </a:r>
            <a:r>
              <a:rPr sz="3600" spc="-30" dirty="0">
                <a:solidFill>
                  <a:srgbClr val="002776"/>
                </a:solidFill>
                <a:latin typeface="Calibri"/>
                <a:cs typeface="Calibri"/>
              </a:rPr>
              <a:t> </a:t>
            </a:r>
            <a:r>
              <a:rPr sz="3600" dirty="0">
                <a:solidFill>
                  <a:srgbClr val="002776"/>
                </a:solidFill>
                <a:latin typeface="Calibri"/>
                <a:cs typeface="Calibri"/>
              </a:rPr>
              <a:t>potable</a:t>
            </a:r>
            <a:r>
              <a:rPr sz="3600" spc="-30" dirty="0">
                <a:solidFill>
                  <a:srgbClr val="002776"/>
                </a:solidFill>
                <a:latin typeface="Calibri"/>
                <a:cs typeface="Calibri"/>
              </a:rPr>
              <a:t> </a:t>
            </a:r>
            <a:r>
              <a:rPr sz="3600" spc="-10" dirty="0">
                <a:solidFill>
                  <a:srgbClr val="002776"/>
                </a:solidFill>
                <a:latin typeface="Calibri"/>
                <a:cs typeface="Calibri"/>
              </a:rPr>
              <a:t>water?</a:t>
            </a:r>
            <a:endParaRPr sz="3600">
              <a:latin typeface="Calibri"/>
              <a:cs typeface="Calibri"/>
            </a:endParaRPr>
          </a:p>
          <a:p>
            <a:pPr marL="772160" lvl="1" indent="-388620">
              <a:lnSpc>
                <a:spcPct val="100000"/>
              </a:lnSpc>
              <a:spcBef>
                <a:spcPts val="5"/>
              </a:spcBef>
              <a:buFont typeface="Times New Roman"/>
              <a:buChar char="•"/>
              <a:tabLst>
                <a:tab pos="772160" algn="l"/>
              </a:tabLst>
            </a:pPr>
            <a:r>
              <a:rPr sz="3600" dirty="0">
                <a:solidFill>
                  <a:srgbClr val="002776"/>
                </a:solidFill>
                <a:latin typeface="Calibri"/>
                <a:cs typeface="Calibri"/>
              </a:rPr>
              <a:t>Does</a:t>
            </a:r>
            <a:r>
              <a:rPr sz="3600" spc="-55" dirty="0">
                <a:solidFill>
                  <a:srgbClr val="002776"/>
                </a:solidFill>
                <a:latin typeface="Calibri"/>
                <a:cs typeface="Calibri"/>
              </a:rPr>
              <a:t> </a:t>
            </a:r>
            <a:r>
              <a:rPr sz="3600" dirty="0">
                <a:solidFill>
                  <a:srgbClr val="002776"/>
                </a:solidFill>
                <a:latin typeface="Calibri"/>
                <a:cs typeface="Calibri"/>
              </a:rPr>
              <a:t>everyone</a:t>
            </a:r>
            <a:r>
              <a:rPr sz="3600" spc="-55" dirty="0">
                <a:solidFill>
                  <a:srgbClr val="002776"/>
                </a:solidFill>
                <a:latin typeface="Calibri"/>
                <a:cs typeface="Calibri"/>
              </a:rPr>
              <a:t> </a:t>
            </a:r>
            <a:r>
              <a:rPr sz="3600" dirty="0">
                <a:solidFill>
                  <a:srgbClr val="002776"/>
                </a:solidFill>
                <a:latin typeface="Calibri"/>
                <a:cs typeface="Calibri"/>
              </a:rPr>
              <a:t>have</a:t>
            </a:r>
            <a:r>
              <a:rPr sz="3600" spc="-50" dirty="0">
                <a:solidFill>
                  <a:srgbClr val="002776"/>
                </a:solidFill>
                <a:latin typeface="Calibri"/>
                <a:cs typeface="Calibri"/>
              </a:rPr>
              <a:t> </a:t>
            </a:r>
            <a:r>
              <a:rPr sz="3600" dirty="0">
                <a:solidFill>
                  <a:srgbClr val="002776"/>
                </a:solidFill>
                <a:latin typeface="Calibri"/>
                <a:cs typeface="Calibri"/>
              </a:rPr>
              <a:t>access</a:t>
            </a:r>
            <a:r>
              <a:rPr sz="3600" spc="-55" dirty="0">
                <a:solidFill>
                  <a:srgbClr val="002776"/>
                </a:solidFill>
                <a:latin typeface="Calibri"/>
                <a:cs typeface="Calibri"/>
              </a:rPr>
              <a:t> </a:t>
            </a:r>
            <a:r>
              <a:rPr sz="3600" dirty="0">
                <a:solidFill>
                  <a:srgbClr val="002776"/>
                </a:solidFill>
                <a:latin typeface="Calibri"/>
                <a:cs typeface="Calibri"/>
              </a:rPr>
              <a:t>to</a:t>
            </a:r>
            <a:r>
              <a:rPr sz="3600" spc="-60" dirty="0">
                <a:solidFill>
                  <a:srgbClr val="002776"/>
                </a:solidFill>
                <a:latin typeface="Calibri"/>
                <a:cs typeface="Calibri"/>
              </a:rPr>
              <a:t> </a:t>
            </a:r>
            <a:r>
              <a:rPr sz="3600" dirty="0">
                <a:solidFill>
                  <a:srgbClr val="002776"/>
                </a:solidFill>
                <a:latin typeface="Calibri"/>
                <a:cs typeface="Calibri"/>
              </a:rPr>
              <a:t>potable</a:t>
            </a:r>
            <a:r>
              <a:rPr sz="3600" spc="-50" dirty="0">
                <a:solidFill>
                  <a:srgbClr val="002776"/>
                </a:solidFill>
                <a:latin typeface="Calibri"/>
                <a:cs typeface="Calibri"/>
              </a:rPr>
              <a:t> </a:t>
            </a:r>
            <a:r>
              <a:rPr sz="3600" spc="-10" dirty="0">
                <a:solidFill>
                  <a:srgbClr val="002776"/>
                </a:solidFill>
                <a:latin typeface="Calibri"/>
                <a:cs typeface="Calibri"/>
              </a:rPr>
              <a:t>water?</a:t>
            </a:r>
            <a:endParaRPr sz="3600">
              <a:latin typeface="Calibri"/>
              <a:cs typeface="Calibri"/>
            </a:endParaRPr>
          </a:p>
        </p:txBody>
      </p:sp>
      <p:sp>
        <p:nvSpPr>
          <p:cNvPr id="8" name="object 8"/>
          <p:cNvSpPr txBox="1"/>
          <p:nvPr/>
        </p:nvSpPr>
        <p:spPr>
          <a:xfrm>
            <a:off x="563449" y="102552"/>
            <a:ext cx="10621010" cy="632460"/>
          </a:xfrm>
          <a:prstGeom prst="rect">
            <a:avLst/>
          </a:prstGeom>
        </p:spPr>
        <p:txBody>
          <a:bodyPr vert="horz" wrap="square" lIns="0" tIns="16510" rIns="0" bIns="0" rtlCol="0">
            <a:spAutoFit/>
          </a:bodyPr>
          <a:lstStyle/>
          <a:p>
            <a:pPr marL="12700">
              <a:lnSpc>
                <a:spcPct val="100000"/>
              </a:lnSpc>
              <a:spcBef>
                <a:spcPts val="130"/>
              </a:spcBef>
              <a:tabLst>
                <a:tab pos="10607675" algn="l"/>
              </a:tabLst>
            </a:pPr>
            <a:r>
              <a:rPr sz="3950" b="1" u="heavy" spc="-430" dirty="0">
                <a:solidFill>
                  <a:srgbClr val="AB0520"/>
                </a:solidFill>
                <a:uFill>
                  <a:solidFill>
                    <a:srgbClr val="AB0520"/>
                  </a:solidFill>
                </a:uFill>
                <a:latin typeface="Calibri"/>
                <a:cs typeface="Calibri"/>
              </a:rPr>
              <a:t> </a:t>
            </a:r>
            <a:r>
              <a:rPr sz="3950" b="1" u="heavy" spc="-10" dirty="0">
                <a:solidFill>
                  <a:srgbClr val="AB0520"/>
                </a:solidFill>
                <a:uFill>
                  <a:solidFill>
                    <a:srgbClr val="AB0520"/>
                  </a:solidFill>
                </a:uFill>
                <a:latin typeface="Calibri"/>
                <a:cs typeface="Calibri"/>
              </a:rPr>
              <a:t>SUSTAINABILITY</a:t>
            </a:r>
            <a:r>
              <a:rPr sz="3950" b="1" u="heavy" spc="-140" dirty="0">
                <a:solidFill>
                  <a:srgbClr val="AB0520"/>
                </a:solidFill>
                <a:uFill>
                  <a:solidFill>
                    <a:srgbClr val="AB0520"/>
                  </a:solidFill>
                </a:uFill>
                <a:latin typeface="Calibri"/>
                <a:cs typeface="Calibri"/>
              </a:rPr>
              <a:t> </a:t>
            </a:r>
            <a:r>
              <a:rPr sz="3950" b="1" u="heavy" dirty="0">
                <a:solidFill>
                  <a:srgbClr val="AB0520"/>
                </a:solidFill>
                <a:uFill>
                  <a:solidFill>
                    <a:srgbClr val="AB0520"/>
                  </a:solidFill>
                </a:uFill>
                <a:latin typeface="Calibri"/>
                <a:cs typeface="Calibri"/>
              </a:rPr>
              <a:t>&amp;</a:t>
            </a:r>
            <a:r>
              <a:rPr sz="3950" b="1" u="heavy" spc="-90" dirty="0">
                <a:solidFill>
                  <a:srgbClr val="AB0520"/>
                </a:solidFill>
                <a:uFill>
                  <a:solidFill>
                    <a:srgbClr val="AB0520"/>
                  </a:solidFill>
                </a:uFill>
                <a:latin typeface="Calibri"/>
                <a:cs typeface="Calibri"/>
              </a:rPr>
              <a:t> </a:t>
            </a:r>
            <a:r>
              <a:rPr sz="3950" b="1" u="heavy" dirty="0">
                <a:solidFill>
                  <a:srgbClr val="AB0520"/>
                </a:solidFill>
                <a:uFill>
                  <a:solidFill>
                    <a:srgbClr val="AB0520"/>
                  </a:solidFill>
                </a:uFill>
                <a:latin typeface="Calibri"/>
                <a:cs typeface="Calibri"/>
              </a:rPr>
              <a:t>STEWARDSHIP:</a:t>
            </a:r>
            <a:r>
              <a:rPr sz="3950" b="1" u="heavy" spc="-90" dirty="0">
                <a:solidFill>
                  <a:srgbClr val="AB0520"/>
                </a:solidFill>
                <a:uFill>
                  <a:solidFill>
                    <a:srgbClr val="AB0520"/>
                  </a:solidFill>
                </a:uFill>
                <a:latin typeface="Calibri"/>
                <a:cs typeface="Calibri"/>
              </a:rPr>
              <a:t> </a:t>
            </a:r>
            <a:r>
              <a:rPr sz="3950" b="1" u="heavy" dirty="0">
                <a:solidFill>
                  <a:srgbClr val="002776"/>
                </a:solidFill>
                <a:uFill>
                  <a:solidFill>
                    <a:srgbClr val="AB0520"/>
                  </a:solidFill>
                </a:uFill>
                <a:latin typeface="Calibri"/>
                <a:cs typeface="Calibri"/>
              </a:rPr>
              <a:t>LESSON</a:t>
            </a:r>
            <a:r>
              <a:rPr sz="3950" b="1" u="heavy" spc="-90" dirty="0">
                <a:solidFill>
                  <a:srgbClr val="002776"/>
                </a:solidFill>
                <a:uFill>
                  <a:solidFill>
                    <a:srgbClr val="AB0520"/>
                  </a:solidFill>
                </a:uFill>
                <a:latin typeface="Calibri"/>
                <a:cs typeface="Calibri"/>
              </a:rPr>
              <a:t> </a:t>
            </a:r>
            <a:r>
              <a:rPr sz="3950" b="1" u="heavy" spc="-25" dirty="0">
                <a:solidFill>
                  <a:srgbClr val="002776"/>
                </a:solidFill>
                <a:uFill>
                  <a:solidFill>
                    <a:srgbClr val="AB0520"/>
                  </a:solidFill>
                </a:uFill>
                <a:latin typeface="Calibri"/>
                <a:cs typeface="Calibri"/>
              </a:rPr>
              <a:t>6.1</a:t>
            </a:r>
            <a:r>
              <a:rPr sz="3950" b="1" u="heavy" dirty="0">
                <a:solidFill>
                  <a:srgbClr val="002776"/>
                </a:solidFill>
                <a:uFill>
                  <a:solidFill>
                    <a:srgbClr val="AB0520"/>
                  </a:solidFill>
                </a:uFill>
                <a:latin typeface="Calibri"/>
                <a:cs typeface="Calibri"/>
              </a:rPr>
              <a:t>	</a:t>
            </a:r>
            <a:endParaRPr sz="395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C234B"/>
          </a:solidFill>
        </p:spPr>
        <p:txBody>
          <a:bodyPr wrap="square" lIns="0" tIns="0" rIns="0" bIns="0" rtlCol="0"/>
          <a:lstStyle/>
          <a:p>
            <a:endParaRPr/>
          </a:p>
        </p:txBody>
      </p:sp>
      <p:pic>
        <p:nvPicPr>
          <p:cNvPr id="3" name="object 3"/>
          <p:cNvPicPr/>
          <p:nvPr/>
        </p:nvPicPr>
        <p:blipFill>
          <a:blip r:embed="rId3" cstate="print"/>
          <a:stretch>
            <a:fillRect/>
          </a:stretch>
        </p:blipFill>
        <p:spPr>
          <a:xfrm>
            <a:off x="10721073" y="5620969"/>
            <a:ext cx="864793" cy="811090"/>
          </a:xfrm>
          <a:prstGeom prst="rect">
            <a:avLst/>
          </a:prstGeom>
        </p:spPr>
      </p:pic>
      <p:sp>
        <p:nvSpPr>
          <p:cNvPr id="4" name="object 4"/>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5" name="object 5"/>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6" name="object 6" descr="$PPTXTitle"/>
          <p:cNvSpPr txBox="1">
            <a:spLocks noGrp="1"/>
          </p:cNvSpPr>
          <p:nvPr>
            <p:ph type="title"/>
          </p:nvPr>
        </p:nvSpPr>
        <p:spPr>
          <a:xfrm>
            <a:off x="573392" y="273697"/>
            <a:ext cx="10610850" cy="632460"/>
          </a:xfrm>
          <a:prstGeom prst="rect">
            <a:avLst/>
          </a:prstGeom>
        </p:spPr>
        <p:txBody>
          <a:bodyPr vert="horz" wrap="square" lIns="0" tIns="16510" rIns="0" bIns="0" rtlCol="0">
            <a:spAutoFit/>
          </a:bodyPr>
          <a:lstStyle/>
          <a:p>
            <a:pPr marL="12700">
              <a:lnSpc>
                <a:spcPct val="100000"/>
              </a:lnSpc>
              <a:spcBef>
                <a:spcPts val="130"/>
              </a:spcBef>
              <a:tabLst>
                <a:tab pos="10597515" algn="l"/>
              </a:tabLst>
            </a:pPr>
            <a:r>
              <a:rPr sz="3950" i="1" u="heavy" dirty="0">
                <a:solidFill>
                  <a:srgbClr val="AB0520"/>
                </a:solidFill>
                <a:uFill>
                  <a:solidFill>
                    <a:srgbClr val="AB0520"/>
                  </a:solidFill>
                </a:uFill>
                <a:latin typeface="Calibri"/>
                <a:cs typeface="Calibri"/>
              </a:rPr>
              <a:t>A</a:t>
            </a:r>
            <a:r>
              <a:rPr sz="3950" i="1" u="heavy" spc="-5" dirty="0">
                <a:solidFill>
                  <a:srgbClr val="AB0520"/>
                </a:solidFill>
                <a:uFill>
                  <a:solidFill>
                    <a:srgbClr val="AB0520"/>
                  </a:solidFill>
                </a:uFill>
                <a:latin typeface="Calibri"/>
                <a:cs typeface="Calibri"/>
              </a:rPr>
              <a:t> </a:t>
            </a:r>
            <a:r>
              <a:rPr sz="3950" i="1" u="heavy" dirty="0">
                <a:solidFill>
                  <a:srgbClr val="AB0520"/>
                </a:solidFill>
                <a:uFill>
                  <a:solidFill>
                    <a:srgbClr val="AB0520"/>
                  </a:solidFill>
                </a:uFill>
                <a:latin typeface="Calibri"/>
                <a:cs typeface="Calibri"/>
              </a:rPr>
              <a:t>Drop</a:t>
            </a:r>
            <a:r>
              <a:rPr sz="3950" i="1" u="heavy" spc="10" dirty="0">
                <a:solidFill>
                  <a:srgbClr val="AB0520"/>
                </a:solidFill>
                <a:uFill>
                  <a:solidFill>
                    <a:srgbClr val="AB0520"/>
                  </a:solidFill>
                </a:uFill>
                <a:latin typeface="Calibri"/>
                <a:cs typeface="Calibri"/>
              </a:rPr>
              <a:t> </a:t>
            </a:r>
            <a:r>
              <a:rPr sz="3950" i="1" u="heavy" dirty="0">
                <a:solidFill>
                  <a:srgbClr val="AB0520"/>
                </a:solidFill>
                <a:uFill>
                  <a:solidFill>
                    <a:srgbClr val="AB0520"/>
                  </a:solidFill>
                </a:uFill>
                <a:latin typeface="Calibri"/>
                <a:cs typeface="Calibri"/>
              </a:rPr>
              <a:t>in</a:t>
            </a:r>
            <a:r>
              <a:rPr sz="3950" i="1" u="heavy" spc="5" dirty="0">
                <a:solidFill>
                  <a:srgbClr val="AB0520"/>
                </a:solidFill>
                <a:uFill>
                  <a:solidFill>
                    <a:srgbClr val="AB0520"/>
                  </a:solidFill>
                </a:uFill>
                <a:latin typeface="Calibri"/>
                <a:cs typeface="Calibri"/>
              </a:rPr>
              <a:t> </a:t>
            </a:r>
            <a:r>
              <a:rPr sz="3950" i="1" u="heavy" dirty="0">
                <a:solidFill>
                  <a:srgbClr val="AB0520"/>
                </a:solidFill>
                <a:uFill>
                  <a:solidFill>
                    <a:srgbClr val="AB0520"/>
                  </a:solidFill>
                </a:uFill>
                <a:latin typeface="Calibri"/>
                <a:cs typeface="Calibri"/>
              </a:rPr>
              <a:t>the</a:t>
            </a:r>
            <a:r>
              <a:rPr sz="3950" i="1" u="heavy" spc="10" dirty="0">
                <a:solidFill>
                  <a:srgbClr val="AB0520"/>
                </a:solidFill>
                <a:uFill>
                  <a:solidFill>
                    <a:srgbClr val="AB0520"/>
                  </a:solidFill>
                </a:uFill>
                <a:latin typeface="Calibri"/>
                <a:cs typeface="Calibri"/>
              </a:rPr>
              <a:t> </a:t>
            </a:r>
            <a:r>
              <a:rPr sz="3950" i="1" u="heavy" spc="-10" dirty="0">
                <a:solidFill>
                  <a:srgbClr val="AB0520"/>
                </a:solidFill>
                <a:uFill>
                  <a:solidFill>
                    <a:srgbClr val="AB0520"/>
                  </a:solidFill>
                </a:uFill>
                <a:latin typeface="Calibri"/>
                <a:cs typeface="Calibri"/>
              </a:rPr>
              <a:t>Bucket</a:t>
            </a:r>
            <a:r>
              <a:rPr sz="3950" i="1" u="heavy" dirty="0">
                <a:solidFill>
                  <a:srgbClr val="AB0520"/>
                </a:solidFill>
                <a:uFill>
                  <a:solidFill>
                    <a:srgbClr val="AB0520"/>
                  </a:solidFill>
                </a:uFill>
                <a:latin typeface="Calibri"/>
                <a:cs typeface="Calibri"/>
              </a:rPr>
              <a:t>	</a:t>
            </a:r>
            <a:endParaRPr sz="3950">
              <a:latin typeface="Calibri"/>
              <a:cs typeface="Calibri"/>
            </a:endParaRPr>
          </a:p>
        </p:txBody>
      </p:sp>
      <p:sp>
        <p:nvSpPr>
          <p:cNvPr id="7" name="object 7"/>
          <p:cNvSpPr txBox="1"/>
          <p:nvPr/>
        </p:nvSpPr>
        <p:spPr>
          <a:xfrm>
            <a:off x="5383517" y="942947"/>
            <a:ext cx="6156325" cy="3580765"/>
          </a:xfrm>
          <a:prstGeom prst="rect">
            <a:avLst/>
          </a:prstGeom>
        </p:spPr>
        <p:txBody>
          <a:bodyPr vert="horz" wrap="square" lIns="0" tIns="185420" rIns="0" bIns="0" rtlCol="0">
            <a:spAutoFit/>
          </a:bodyPr>
          <a:lstStyle/>
          <a:p>
            <a:pPr marR="856615" algn="ctr">
              <a:lnSpc>
                <a:spcPct val="100000"/>
              </a:lnSpc>
              <a:spcBef>
                <a:spcPts val="1460"/>
              </a:spcBef>
            </a:pPr>
            <a:r>
              <a:rPr sz="4800" b="1" dirty="0">
                <a:solidFill>
                  <a:srgbClr val="FFFFFF"/>
                </a:solidFill>
                <a:latin typeface="Calibri"/>
                <a:cs typeface="Calibri"/>
              </a:rPr>
              <a:t>The</a:t>
            </a:r>
            <a:r>
              <a:rPr sz="4800" b="1" spc="-15" dirty="0">
                <a:solidFill>
                  <a:srgbClr val="FFFFFF"/>
                </a:solidFill>
                <a:latin typeface="Calibri"/>
                <a:cs typeface="Calibri"/>
              </a:rPr>
              <a:t> </a:t>
            </a:r>
            <a:r>
              <a:rPr sz="4800" b="1" spc="-10" dirty="0">
                <a:solidFill>
                  <a:srgbClr val="FFFFFF"/>
                </a:solidFill>
                <a:latin typeface="Calibri"/>
                <a:cs typeface="Calibri"/>
              </a:rPr>
              <a:t>Activity:</a:t>
            </a:r>
            <a:endParaRPr sz="4800">
              <a:latin typeface="Calibri"/>
              <a:cs typeface="Calibri"/>
            </a:endParaRPr>
          </a:p>
          <a:p>
            <a:pPr marL="271780" indent="-259079">
              <a:lnSpc>
                <a:spcPct val="100000"/>
              </a:lnSpc>
              <a:spcBef>
                <a:spcPts val="680"/>
              </a:spcBef>
              <a:buFont typeface="Times New Roman"/>
              <a:buChar char="•"/>
              <a:tabLst>
                <a:tab pos="271780" algn="l"/>
              </a:tabLst>
            </a:pPr>
            <a:r>
              <a:rPr sz="2400" dirty="0">
                <a:solidFill>
                  <a:srgbClr val="FFFFFF"/>
                </a:solidFill>
                <a:latin typeface="Calibri"/>
                <a:cs typeface="Calibri"/>
              </a:rPr>
              <a:t>Potable</a:t>
            </a:r>
            <a:r>
              <a:rPr sz="2400" spc="-65" dirty="0">
                <a:solidFill>
                  <a:srgbClr val="FFFFFF"/>
                </a:solidFill>
                <a:latin typeface="Calibri"/>
                <a:cs typeface="Calibri"/>
              </a:rPr>
              <a:t> </a:t>
            </a:r>
            <a:r>
              <a:rPr sz="2400" dirty="0">
                <a:solidFill>
                  <a:srgbClr val="FFFFFF"/>
                </a:solidFill>
                <a:latin typeface="Calibri"/>
                <a:cs typeface="Calibri"/>
              </a:rPr>
              <a:t>water</a:t>
            </a:r>
            <a:r>
              <a:rPr sz="2400" spc="-65" dirty="0">
                <a:solidFill>
                  <a:srgbClr val="FFFFFF"/>
                </a:solidFill>
                <a:latin typeface="Calibri"/>
                <a:cs typeface="Calibri"/>
              </a:rPr>
              <a:t> </a:t>
            </a:r>
            <a:r>
              <a:rPr sz="2400" dirty="0">
                <a:solidFill>
                  <a:srgbClr val="FFFFFF"/>
                </a:solidFill>
                <a:latin typeface="Calibri"/>
                <a:cs typeface="Calibri"/>
              </a:rPr>
              <a:t>–</a:t>
            </a:r>
            <a:r>
              <a:rPr sz="2400" spc="-60" dirty="0">
                <a:solidFill>
                  <a:srgbClr val="FFFFFF"/>
                </a:solidFill>
                <a:latin typeface="Calibri"/>
                <a:cs typeface="Calibri"/>
              </a:rPr>
              <a:t> </a:t>
            </a:r>
            <a:r>
              <a:rPr sz="2400" spc="-10" dirty="0">
                <a:solidFill>
                  <a:srgbClr val="FFFFFF"/>
                </a:solidFill>
                <a:latin typeface="Calibri"/>
                <a:cs typeface="Calibri"/>
              </a:rPr>
              <a:t>freshwater</a:t>
            </a:r>
            <a:r>
              <a:rPr sz="2400" spc="-65" dirty="0">
                <a:solidFill>
                  <a:srgbClr val="FFFFFF"/>
                </a:solidFill>
                <a:latin typeface="Calibri"/>
                <a:cs typeface="Calibri"/>
              </a:rPr>
              <a:t> </a:t>
            </a:r>
            <a:r>
              <a:rPr sz="2400" dirty="0">
                <a:solidFill>
                  <a:srgbClr val="FFFFFF"/>
                </a:solidFill>
                <a:latin typeface="Calibri"/>
                <a:cs typeface="Calibri"/>
              </a:rPr>
              <a:t>that</a:t>
            </a:r>
            <a:r>
              <a:rPr sz="2400" spc="-60" dirty="0">
                <a:solidFill>
                  <a:srgbClr val="FFFFFF"/>
                </a:solidFill>
                <a:latin typeface="Calibri"/>
                <a:cs typeface="Calibri"/>
              </a:rPr>
              <a:t> </a:t>
            </a:r>
            <a:r>
              <a:rPr sz="2400" dirty="0">
                <a:solidFill>
                  <a:srgbClr val="FFFFFF"/>
                </a:solidFill>
                <a:latin typeface="Calibri"/>
                <a:cs typeface="Calibri"/>
              </a:rPr>
              <a:t>is</a:t>
            </a:r>
            <a:r>
              <a:rPr sz="2400" spc="-65" dirty="0">
                <a:solidFill>
                  <a:srgbClr val="FFFFFF"/>
                </a:solidFill>
                <a:latin typeface="Calibri"/>
                <a:cs typeface="Calibri"/>
              </a:rPr>
              <a:t> </a:t>
            </a:r>
            <a:r>
              <a:rPr sz="2400" dirty="0">
                <a:solidFill>
                  <a:srgbClr val="FFFFFF"/>
                </a:solidFill>
                <a:latin typeface="Calibri"/>
                <a:cs typeface="Calibri"/>
              </a:rPr>
              <a:t>safe</a:t>
            </a:r>
            <a:r>
              <a:rPr sz="2400" spc="-60" dirty="0">
                <a:solidFill>
                  <a:srgbClr val="FFFFFF"/>
                </a:solidFill>
                <a:latin typeface="Calibri"/>
                <a:cs typeface="Calibri"/>
              </a:rPr>
              <a:t> </a:t>
            </a:r>
            <a:r>
              <a:rPr sz="2400" dirty="0">
                <a:solidFill>
                  <a:srgbClr val="FFFFFF"/>
                </a:solidFill>
                <a:latin typeface="Calibri"/>
                <a:cs typeface="Calibri"/>
              </a:rPr>
              <a:t>to</a:t>
            </a:r>
            <a:r>
              <a:rPr sz="2400" spc="-70" dirty="0">
                <a:solidFill>
                  <a:srgbClr val="FFFFFF"/>
                </a:solidFill>
                <a:latin typeface="Calibri"/>
                <a:cs typeface="Calibri"/>
              </a:rPr>
              <a:t> </a:t>
            </a:r>
            <a:r>
              <a:rPr sz="2400" spc="-10" dirty="0">
                <a:solidFill>
                  <a:srgbClr val="FFFFFF"/>
                </a:solidFill>
                <a:latin typeface="Calibri"/>
                <a:cs typeface="Calibri"/>
              </a:rPr>
              <a:t>drink.</a:t>
            </a:r>
            <a:endParaRPr sz="2400">
              <a:latin typeface="Calibri"/>
              <a:cs typeface="Calibri"/>
            </a:endParaRPr>
          </a:p>
          <a:p>
            <a:pPr marL="271780" indent="-259079">
              <a:lnSpc>
                <a:spcPct val="100000"/>
              </a:lnSpc>
              <a:spcBef>
                <a:spcPts val="10"/>
              </a:spcBef>
              <a:buFont typeface="Times New Roman"/>
              <a:buChar char="•"/>
              <a:tabLst>
                <a:tab pos="271780" algn="l"/>
              </a:tabLst>
            </a:pPr>
            <a:r>
              <a:rPr sz="2400" dirty="0">
                <a:solidFill>
                  <a:srgbClr val="FFFFFF"/>
                </a:solidFill>
                <a:latin typeface="Calibri"/>
                <a:cs typeface="Calibri"/>
              </a:rPr>
              <a:t>Ocean</a:t>
            </a:r>
            <a:r>
              <a:rPr sz="2400" spc="-35" dirty="0">
                <a:solidFill>
                  <a:srgbClr val="FFFFFF"/>
                </a:solidFill>
                <a:latin typeface="Calibri"/>
                <a:cs typeface="Calibri"/>
              </a:rPr>
              <a:t> </a:t>
            </a:r>
            <a:r>
              <a:rPr sz="2400" dirty="0">
                <a:solidFill>
                  <a:srgbClr val="FFFFFF"/>
                </a:solidFill>
                <a:latin typeface="Calibri"/>
                <a:cs typeface="Calibri"/>
              </a:rPr>
              <a:t>–</a:t>
            </a:r>
            <a:r>
              <a:rPr sz="2400" spc="-35" dirty="0">
                <a:solidFill>
                  <a:srgbClr val="FFFFFF"/>
                </a:solidFill>
                <a:latin typeface="Calibri"/>
                <a:cs typeface="Calibri"/>
              </a:rPr>
              <a:t> </a:t>
            </a:r>
            <a:r>
              <a:rPr sz="2400" dirty="0">
                <a:solidFill>
                  <a:srgbClr val="FFFFFF"/>
                </a:solidFill>
                <a:latin typeface="Calibri"/>
                <a:cs typeface="Calibri"/>
              </a:rPr>
              <a:t>97%</a:t>
            </a:r>
            <a:r>
              <a:rPr sz="2400" spc="-35" dirty="0">
                <a:solidFill>
                  <a:srgbClr val="FFFFFF"/>
                </a:solidFill>
                <a:latin typeface="Calibri"/>
                <a:cs typeface="Calibri"/>
              </a:rPr>
              <a:t> </a:t>
            </a:r>
            <a:r>
              <a:rPr sz="2400" dirty="0">
                <a:solidFill>
                  <a:srgbClr val="FFFFFF"/>
                </a:solidFill>
                <a:latin typeface="Calibri"/>
                <a:cs typeface="Calibri"/>
              </a:rPr>
              <a:t>percent</a:t>
            </a:r>
            <a:r>
              <a:rPr sz="2400" spc="-30" dirty="0">
                <a:solidFill>
                  <a:srgbClr val="FFFFFF"/>
                </a:solidFill>
                <a:latin typeface="Calibri"/>
                <a:cs typeface="Calibri"/>
              </a:rPr>
              <a:t> </a:t>
            </a:r>
            <a:r>
              <a:rPr sz="2400" dirty="0">
                <a:solidFill>
                  <a:srgbClr val="FFFFFF"/>
                </a:solidFill>
                <a:latin typeface="Calibri"/>
                <a:cs typeface="Calibri"/>
              </a:rPr>
              <a:t>of</a:t>
            </a:r>
            <a:r>
              <a:rPr sz="2400" spc="-35" dirty="0">
                <a:solidFill>
                  <a:srgbClr val="FFFFFF"/>
                </a:solidFill>
                <a:latin typeface="Calibri"/>
                <a:cs typeface="Calibri"/>
              </a:rPr>
              <a:t> </a:t>
            </a:r>
            <a:r>
              <a:rPr sz="2400" dirty="0">
                <a:solidFill>
                  <a:srgbClr val="FFFFFF"/>
                </a:solidFill>
                <a:latin typeface="Calibri"/>
                <a:cs typeface="Calibri"/>
              </a:rPr>
              <a:t>water</a:t>
            </a:r>
            <a:r>
              <a:rPr sz="2400" spc="-35" dirty="0">
                <a:solidFill>
                  <a:srgbClr val="FFFFFF"/>
                </a:solidFill>
                <a:latin typeface="Calibri"/>
                <a:cs typeface="Calibri"/>
              </a:rPr>
              <a:t> </a:t>
            </a:r>
            <a:r>
              <a:rPr sz="2400" dirty="0">
                <a:solidFill>
                  <a:srgbClr val="FFFFFF"/>
                </a:solidFill>
                <a:latin typeface="Calibri"/>
                <a:cs typeface="Calibri"/>
              </a:rPr>
              <a:t>on</a:t>
            </a:r>
            <a:r>
              <a:rPr sz="2400" spc="-35" dirty="0">
                <a:solidFill>
                  <a:srgbClr val="FFFFFF"/>
                </a:solidFill>
                <a:latin typeface="Calibri"/>
                <a:cs typeface="Calibri"/>
              </a:rPr>
              <a:t> </a:t>
            </a:r>
            <a:r>
              <a:rPr sz="2400" spc="-10" dirty="0">
                <a:solidFill>
                  <a:srgbClr val="FFFFFF"/>
                </a:solidFill>
                <a:latin typeface="Calibri"/>
                <a:cs typeface="Calibri"/>
              </a:rPr>
              <a:t>planet</a:t>
            </a:r>
            <a:endParaRPr sz="2400">
              <a:latin typeface="Calibri"/>
              <a:cs typeface="Calibri"/>
            </a:endParaRPr>
          </a:p>
          <a:p>
            <a:pPr marL="271780" indent="-259079">
              <a:lnSpc>
                <a:spcPct val="100000"/>
              </a:lnSpc>
              <a:buFont typeface="Times New Roman"/>
              <a:buChar char="•"/>
              <a:tabLst>
                <a:tab pos="271780" algn="l"/>
              </a:tabLst>
            </a:pPr>
            <a:r>
              <a:rPr sz="2400" spc="-10" dirty="0">
                <a:solidFill>
                  <a:srgbClr val="FFFFFF"/>
                </a:solidFill>
                <a:latin typeface="Calibri"/>
                <a:cs typeface="Calibri"/>
              </a:rPr>
              <a:t>Freshwater</a:t>
            </a:r>
            <a:r>
              <a:rPr sz="2400" spc="-60" dirty="0">
                <a:solidFill>
                  <a:srgbClr val="FFFFFF"/>
                </a:solidFill>
                <a:latin typeface="Calibri"/>
                <a:cs typeface="Calibri"/>
              </a:rPr>
              <a:t> </a:t>
            </a:r>
            <a:r>
              <a:rPr sz="2400" dirty="0">
                <a:solidFill>
                  <a:srgbClr val="FFFFFF"/>
                </a:solidFill>
                <a:latin typeface="Calibri"/>
                <a:cs typeface="Calibri"/>
              </a:rPr>
              <a:t>–</a:t>
            </a:r>
            <a:r>
              <a:rPr sz="2400" spc="-60" dirty="0">
                <a:solidFill>
                  <a:srgbClr val="FFFFFF"/>
                </a:solidFill>
                <a:latin typeface="Calibri"/>
                <a:cs typeface="Calibri"/>
              </a:rPr>
              <a:t> </a:t>
            </a:r>
            <a:r>
              <a:rPr sz="2400" spc="-25" dirty="0">
                <a:solidFill>
                  <a:srgbClr val="FFFFFF"/>
                </a:solidFill>
                <a:latin typeface="Calibri"/>
                <a:cs typeface="Calibri"/>
              </a:rPr>
              <a:t>3%</a:t>
            </a:r>
            <a:endParaRPr sz="2400">
              <a:latin typeface="Calibri"/>
              <a:cs typeface="Calibri"/>
            </a:endParaRPr>
          </a:p>
          <a:p>
            <a:pPr marL="518795" lvl="1" indent="-259079">
              <a:lnSpc>
                <a:spcPct val="100000"/>
              </a:lnSpc>
              <a:spcBef>
                <a:spcPts val="5"/>
              </a:spcBef>
              <a:buFont typeface="Times New Roman"/>
              <a:buChar char="•"/>
              <a:tabLst>
                <a:tab pos="518795" algn="l"/>
              </a:tabLst>
            </a:pPr>
            <a:r>
              <a:rPr sz="2400" dirty="0">
                <a:solidFill>
                  <a:srgbClr val="FFFFFF"/>
                </a:solidFill>
                <a:latin typeface="Calibri"/>
                <a:cs typeface="Calibri"/>
              </a:rPr>
              <a:t>80%</a:t>
            </a:r>
            <a:r>
              <a:rPr sz="2400" spc="-25" dirty="0">
                <a:solidFill>
                  <a:srgbClr val="FFFFFF"/>
                </a:solidFill>
                <a:latin typeface="Calibri"/>
                <a:cs typeface="Calibri"/>
              </a:rPr>
              <a:t> </a:t>
            </a:r>
            <a:r>
              <a:rPr sz="2400" dirty="0">
                <a:solidFill>
                  <a:srgbClr val="FFFFFF"/>
                </a:solidFill>
                <a:latin typeface="Calibri"/>
                <a:cs typeface="Calibri"/>
              </a:rPr>
              <a:t>of</a:t>
            </a:r>
            <a:r>
              <a:rPr sz="2400" spc="-20" dirty="0">
                <a:solidFill>
                  <a:srgbClr val="FFFFFF"/>
                </a:solidFill>
                <a:latin typeface="Calibri"/>
                <a:cs typeface="Calibri"/>
              </a:rPr>
              <a:t> </a:t>
            </a:r>
            <a:r>
              <a:rPr sz="2400" dirty="0">
                <a:solidFill>
                  <a:srgbClr val="FFFFFF"/>
                </a:solidFill>
                <a:latin typeface="Calibri"/>
                <a:cs typeface="Calibri"/>
              </a:rPr>
              <a:t>that</a:t>
            </a:r>
            <a:r>
              <a:rPr sz="2400" spc="-20" dirty="0">
                <a:solidFill>
                  <a:srgbClr val="FFFFFF"/>
                </a:solidFill>
                <a:latin typeface="Calibri"/>
                <a:cs typeface="Calibri"/>
              </a:rPr>
              <a:t> </a:t>
            </a:r>
            <a:r>
              <a:rPr sz="2400" dirty="0">
                <a:solidFill>
                  <a:srgbClr val="FFFFFF"/>
                </a:solidFill>
                <a:latin typeface="Calibri"/>
                <a:cs typeface="Calibri"/>
              </a:rPr>
              <a:t>is</a:t>
            </a:r>
            <a:r>
              <a:rPr sz="2400" spc="-20" dirty="0">
                <a:solidFill>
                  <a:srgbClr val="FFFFFF"/>
                </a:solidFill>
                <a:latin typeface="Calibri"/>
                <a:cs typeface="Calibri"/>
              </a:rPr>
              <a:t> </a:t>
            </a:r>
            <a:r>
              <a:rPr sz="2400" spc="-10" dirty="0">
                <a:solidFill>
                  <a:srgbClr val="FFFFFF"/>
                </a:solidFill>
                <a:latin typeface="Calibri"/>
                <a:cs typeface="Calibri"/>
              </a:rPr>
              <a:t>frozen</a:t>
            </a:r>
            <a:r>
              <a:rPr sz="2400" spc="-20" dirty="0">
                <a:solidFill>
                  <a:srgbClr val="FFFFFF"/>
                </a:solidFill>
                <a:latin typeface="Calibri"/>
                <a:cs typeface="Calibri"/>
              </a:rPr>
              <a:t> </a:t>
            </a:r>
            <a:r>
              <a:rPr sz="2400" dirty="0">
                <a:solidFill>
                  <a:srgbClr val="FFFFFF"/>
                </a:solidFill>
                <a:latin typeface="Calibri"/>
                <a:cs typeface="Calibri"/>
              </a:rPr>
              <a:t>–</a:t>
            </a:r>
            <a:r>
              <a:rPr sz="2400" spc="-20" dirty="0">
                <a:solidFill>
                  <a:srgbClr val="FFFFFF"/>
                </a:solidFill>
                <a:latin typeface="Calibri"/>
                <a:cs typeface="Calibri"/>
              </a:rPr>
              <a:t> </a:t>
            </a:r>
            <a:r>
              <a:rPr sz="2400" dirty="0">
                <a:solidFill>
                  <a:srgbClr val="FFFFFF"/>
                </a:solidFill>
                <a:latin typeface="Calibri"/>
                <a:cs typeface="Calibri"/>
              </a:rPr>
              <a:t>polar</a:t>
            </a:r>
            <a:r>
              <a:rPr sz="2400" spc="-20" dirty="0">
                <a:solidFill>
                  <a:srgbClr val="FFFFFF"/>
                </a:solidFill>
                <a:latin typeface="Calibri"/>
                <a:cs typeface="Calibri"/>
              </a:rPr>
              <a:t> </a:t>
            </a:r>
            <a:r>
              <a:rPr sz="2400" dirty="0">
                <a:solidFill>
                  <a:srgbClr val="FFFFFF"/>
                </a:solidFill>
                <a:latin typeface="Calibri"/>
                <a:cs typeface="Calibri"/>
              </a:rPr>
              <a:t>ice</a:t>
            </a:r>
            <a:r>
              <a:rPr sz="2400" spc="-20" dirty="0">
                <a:solidFill>
                  <a:srgbClr val="FFFFFF"/>
                </a:solidFill>
                <a:latin typeface="Calibri"/>
                <a:cs typeface="Calibri"/>
              </a:rPr>
              <a:t> caps</a:t>
            </a:r>
            <a:endParaRPr sz="2400">
              <a:latin typeface="Calibri"/>
              <a:cs typeface="Calibri"/>
            </a:endParaRPr>
          </a:p>
          <a:p>
            <a:pPr marL="518795" lvl="1" indent="-259079">
              <a:lnSpc>
                <a:spcPct val="100000"/>
              </a:lnSpc>
              <a:spcBef>
                <a:spcPts val="5"/>
              </a:spcBef>
              <a:buFont typeface="Times New Roman"/>
              <a:buChar char="•"/>
              <a:tabLst>
                <a:tab pos="518795" algn="l"/>
              </a:tabLst>
            </a:pPr>
            <a:r>
              <a:rPr sz="2400" dirty="0">
                <a:solidFill>
                  <a:srgbClr val="FFFFFF"/>
                </a:solidFill>
                <a:latin typeface="Calibri"/>
                <a:cs typeface="Calibri"/>
              </a:rPr>
              <a:t>If</a:t>
            </a:r>
            <a:r>
              <a:rPr sz="2400" spc="-35" dirty="0">
                <a:solidFill>
                  <a:srgbClr val="FFFFFF"/>
                </a:solidFill>
                <a:latin typeface="Calibri"/>
                <a:cs typeface="Calibri"/>
              </a:rPr>
              <a:t> </a:t>
            </a:r>
            <a:r>
              <a:rPr sz="2400" dirty="0">
                <a:solidFill>
                  <a:srgbClr val="FFFFFF"/>
                </a:solidFill>
                <a:latin typeface="Calibri"/>
                <a:cs typeface="Calibri"/>
              </a:rPr>
              <a:t>not</a:t>
            </a:r>
            <a:r>
              <a:rPr sz="2400" spc="-30" dirty="0">
                <a:solidFill>
                  <a:srgbClr val="FFFFFF"/>
                </a:solidFill>
                <a:latin typeface="Calibri"/>
                <a:cs typeface="Calibri"/>
              </a:rPr>
              <a:t> </a:t>
            </a:r>
            <a:r>
              <a:rPr sz="2400" spc="-10" dirty="0">
                <a:solidFill>
                  <a:srgbClr val="FFFFFF"/>
                </a:solidFill>
                <a:latin typeface="Calibri"/>
                <a:cs typeface="Calibri"/>
              </a:rPr>
              <a:t>frozen,</a:t>
            </a:r>
            <a:r>
              <a:rPr sz="2400" spc="-30" dirty="0">
                <a:solidFill>
                  <a:srgbClr val="FFFFFF"/>
                </a:solidFill>
                <a:latin typeface="Calibri"/>
                <a:cs typeface="Calibri"/>
              </a:rPr>
              <a:t> </a:t>
            </a:r>
            <a:r>
              <a:rPr sz="2400" dirty="0">
                <a:solidFill>
                  <a:srgbClr val="FFFFFF"/>
                </a:solidFill>
                <a:latin typeface="Calibri"/>
                <a:cs typeface="Calibri"/>
              </a:rPr>
              <a:t>where</a:t>
            </a:r>
            <a:r>
              <a:rPr sz="2400" spc="-30" dirty="0">
                <a:solidFill>
                  <a:srgbClr val="FFFFFF"/>
                </a:solidFill>
                <a:latin typeface="Calibri"/>
                <a:cs typeface="Calibri"/>
              </a:rPr>
              <a:t> </a:t>
            </a:r>
            <a:r>
              <a:rPr sz="2400" dirty="0">
                <a:solidFill>
                  <a:srgbClr val="FFFFFF"/>
                </a:solidFill>
                <a:latin typeface="Calibri"/>
                <a:cs typeface="Calibri"/>
              </a:rPr>
              <a:t>is</a:t>
            </a:r>
            <a:r>
              <a:rPr sz="2400" spc="-30" dirty="0">
                <a:solidFill>
                  <a:srgbClr val="FFFFFF"/>
                </a:solidFill>
                <a:latin typeface="Calibri"/>
                <a:cs typeface="Calibri"/>
              </a:rPr>
              <a:t> </a:t>
            </a:r>
            <a:r>
              <a:rPr sz="2400" dirty="0">
                <a:solidFill>
                  <a:srgbClr val="FFFFFF"/>
                </a:solidFill>
                <a:latin typeface="Calibri"/>
                <a:cs typeface="Calibri"/>
              </a:rPr>
              <a:t>it</a:t>
            </a:r>
            <a:r>
              <a:rPr sz="2400" spc="-30" dirty="0">
                <a:solidFill>
                  <a:srgbClr val="FFFFFF"/>
                </a:solidFill>
                <a:latin typeface="Calibri"/>
                <a:cs typeface="Calibri"/>
              </a:rPr>
              <a:t> </a:t>
            </a:r>
            <a:r>
              <a:rPr sz="2400" spc="-10" dirty="0">
                <a:solidFill>
                  <a:srgbClr val="FFFFFF"/>
                </a:solidFill>
                <a:latin typeface="Calibri"/>
                <a:cs typeface="Calibri"/>
              </a:rPr>
              <a:t>found?</a:t>
            </a:r>
            <a:endParaRPr sz="2400">
              <a:latin typeface="Calibri"/>
              <a:cs typeface="Calibri"/>
            </a:endParaRPr>
          </a:p>
          <a:p>
            <a:pPr marL="518795" lvl="1" indent="-259079">
              <a:lnSpc>
                <a:spcPct val="100000"/>
              </a:lnSpc>
              <a:spcBef>
                <a:spcPts val="5"/>
              </a:spcBef>
              <a:buFont typeface="Times New Roman"/>
              <a:buChar char="•"/>
              <a:tabLst>
                <a:tab pos="518795" algn="l"/>
              </a:tabLst>
            </a:pPr>
            <a:r>
              <a:rPr sz="2400" dirty="0">
                <a:solidFill>
                  <a:srgbClr val="FFFFFF"/>
                </a:solidFill>
                <a:latin typeface="Calibri"/>
                <a:cs typeface="Calibri"/>
              </a:rPr>
              <a:t>Surface</a:t>
            </a:r>
            <a:r>
              <a:rPr sz="2400" spc="-50" dirty="0">
                <a:solidFill>
                  <a:srgbClr val="FFFFFF"/>
                </a:solidFill>
                <a:latin typeface="Calibri"/>
                <a:cs typeface="Calibri"/>
              </a:rPr>
              <a:t> </a:t>
            </a:r>
            <a:r>
              <a:rPr sz="2400" dirty="0">
                <a:solidFill>
                  <a:srgbClr val="FFFFFF"/>
                </a:solidFill>
                <a:latin typeface="Calibri"/>
                <a:cs typeface="Calibri"/>
              </a:rPr>
              <a:t>water</a:t>
            </a:r>
            <a:r>
              <a:rPr sz="2400" spc="-55" dirty="0">
                <a:solidFill>
                  <a:srgbClr val="FFFFFF"/>
                </a:solidFill>
                <a:latin typeface="Calibri"/>
                <a:cs typeface="Calibri"/>
              </a:rPr>
              <a:t> </a:t>
            </a:r>
            <a:r>
              <a:rPr sz="2400" dirty="0">
                <a:solidFill>
                  <a:srgbClr val="FFFFFF"/>
                </a:solidFill>
                <a:latin typeface="Calibri"/>
                <a:cs typeface="Calibri"/>
              </a:rPr>
              <a:t>–</a:t>
            </a:r>
            <a:r>
              <a:rPr sz="2400" spc="-45" dirty="0">
                <a:solidFill>
                  <a:srgbClr val="FFFFFF"/>
                </a:solidFill>
                <a:latin typeface="Calibri"/>
                <a:cs typeface="Calibri"/>
              </a:rPr>
              <a:t> </a:t>
            </a:r>
            <a:r>
              <a:rPr sz="2400" dirty="0">
                <a:solidFill>
                  <a:srgbClr val="FFFFFF"/>
                </a:solidFill>
                <a:latin typeface="Calibri"/>
                <a:cs typeface="Calibri"/>
              </a:rPr>
              <a:t>25%</a:t>
            </a:r>
            <a:r>
              <a:rPr sz="2400" spc="-85" dirty="0">
                <a:solidFill>
                  <a:srgbClr val="FFFFFF"/>
                </a:solidFill>
                <a:latin typeface="Calibri"/>
                <a:cs typeface="Calibri"/>
              </a:rPr>
              <a:t> </a:t>
            </a:r>
            <a:r>
              <a:rPr sz="2400" dirty="0">
                <a:solidFill>
                  <a:srgbClr val="FFFFFF"/>
                </a:solidFill>
                <a:latin typeface="Calibri"/>
                <a:cs typeface="Calibri"/>
              </a:rPr>
              <a:t>Under</a:t>
            </a:r>
            <a:r>
              <a:rPr sz="2400" spc="-50" dirty="0">
                <a:solidFill>
                  <a:srgbClr val="FFFFFF"/>
                </a:solidFill>
                <a:latin typeface="Calibri"/>
                <a:cs typeface="Calibri"/>
              </a:rPr>
              <a:t> </a:t>
            </a:r>
            <a:r>
              <a:rPr sz="2400" dirty="0">
                <a:solidFill>
                  <a:srgbClr val="FFFFFF"/>
                </a:solidFill>
                <a:latin typeface="Calibri"/>
                <a:cs typeface="Calibri"/>
              </a:rPr>
              <a:t>ground</a:t>
            </a:r>
            <a:r>
              <a:rPr sz="2400" spc="-50" dirty="0">
                <a:solidFill>
                  <a:srgbClr val="FFFFFF"/>
                </a:solidFill>
                <a:latin typeface="Calibri"/>
                <a:cs typeface="Calibri"/>
              </a:rPr>
              <a:t> </a:t>
            </a:r>
            <a:r>
              <a:rPr sz="2400" dirty="0">
                <a:solidFill>
                  <a:srgbClr val="FFFFFF"/>
                </a:solidFill>
                <a:latin typeface="Calibri"/>
                <a:cs typeface="Calibri"/>
              </a:rPr>
              <a:t>–</a:t>
            </a:r>
            <a:r>
              <a:rPr sz="2400" spc="-45" dirty="0">
                <a:solidFill>
                  <a:srgbClr val="FFFFFF"/>
                </a:solidFill>
                <a:latin typeface="Calibri"/>
                <a:cs typeface="Calibri"/>
              </a:rPr>
              <a:t> </a:t>
            </a:r>
            <a:r>
              <a:rPr sz="2400" spc="-25" dirty="0">
                <a:solidFill>
                  <a:srgbClr val="FFFFFF"/>
                </a:solidFill>
                <a:latin typeface="Calibri"/>
                <a:cs typeface="Calibri"/>
              </a:rPr>
              <a:t>75%</a:t>
            </a:r>
            <a:endParaRPr sz="2400">
              <a:latin typeface="Calibri"/>
              <a:cs typeface="Calibri"/>
            </a:endParaRPr>
          </a:p>
          <a:p>
            <a:pPr marL="518795" lvl="1" indent="-259079">
              <a:lnSpc>
                <a:spcPct val="100000"/>
              </a:lnSpc>
              <a:spcBef>
                <a:spcPts val="5"/>
              </a:spcBef>
              <a:buFont typeface="Times New Roman"/>
              <a:buChar char="•"/>
              <a:tabLst>
                <a:tab pos="518795" algn="l"/>
              </a:tabLst>
            </a:pPr>
            <a:r>
              <a:rPr sz="2400" dirty="0">
                <a:solidFill>
                  <a:srgbClr val="FFFFFF"/>
                </a:solidFill>
                <a:latin typeface="Calibri"/>
                <a:cs typeface="Calibri"/>
              </a:rPr>
              <a:t>1 </a:t>
            </a:r>
            <a:r>
              <a:rPr sz="2400" spc="-10" dirty="0">
                <a:solidFill>
                  <a:srgbClr val="FFFFFF"/>
                </a:solidFill>
                <a:latin typeface="Calibri"/>
                <a:cs typeface="Calibri"/>
              </a:rPr>
              <a:t>drop!</a:t>
            </a:r>
            <a:endParaRPr sz="2400">
              <a:latin typeface="Calibri"/>
              <a:cs typeface="Calibri"/>
            </a:endParaRPr>
          </a:p>
        </p:txBody>
      </p:sp>
      <p:pic>
        <p:nvPicPr>
          <p:cNvPr id="8" name="object 8"/>
          <p:cNvPicPr/>
          <p:nvPr/>
        </p:nvPicPr>
        <p:blipFill>
          <a:blip r:embed="rId4" cstate="print"/>
          <a:stretch>
            <a:fillRect/>
          </a:stretch>
        </p:blipFill>
        <p:spPr>
          <a:xfrm>
            <a:off x="712952" y="1127493"/>
            <a:ext cx="4195902" cy="5329161"/>
          </a:xfrm>
          <a:prstGeom prst="rect">
            <a:avLst/>
          </a:prstGeom>
        </p:spPr>
      </p:pic>
      <p:pic>
        <p:nvPicPr>
          <p:cNvPr id="9" name="object 9"/>
          <p:cNvPicPr/>
          <p:nvPr/>
        </p:nvPicPr>
        <p:blipFill>
          <a:blip r:embed="rId5" cstate="print"/>
          <a:stretch>
            <a:fillRect/>
          </a:stretch>
        </p:blipFill>
        <p:spPr>
          <a:xfrm>
            <a:off x="9186786" y="4201781"/>
            <a:ext cx="2662907" cy="256316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721073" y="5620969"/>
            <a:ext cx="864793" cy="811090"/>
          </a:xfrm>
          <a:prstGeom prst="rect">
            <a:avLst/>
          </a:prstGeom>
        </p:spPr>
      </p:pic>
      <p:sp>
        <p:nvSpPr>
          <p:cNvPr id="3" name="object 3"/>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4" name="object 4"/>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5" name="object 5"/>
          <p:cNvSpPr/>
          <p:nvPr/>
        </p:nvSpPr>
        <p:spPr>
          <a:xfrm>
            <a:off x="685800" y="3005327"/>
            <a:ext cx="10820400" cy="19050"/>
          </a:xfrm>
          <a:custGeom>
            <a:avLst/>
            <a:gdLst/>
            <a:ahLst/>
            <a:cxnLst/>
            <a:rect l="l" t="t" r="r" b="b"/>
            <a:pathLst>
              <a:path w="10820400" h="19050">
                <a:moveTo>
                  <a:pt x="10820400" y="0"/>
                </a:moveTo>
                <a:lnTo>
                  <a:pt x="0" y="0"/>
                </a:lnTo>
                <a:lnTo>
                  <a:pt x="0" y="19050"/>
                </a:lnTo>
                <a:lnTo>
                  <a:pt x="10820400" y="19050"/>
                </a:lnTo>
                <a:lnTo>
                  <a:pt x="10820400" y="0"/>
                </a:lnTo>
                <a:close/>
              </a:path>
            </a:pathLst>
          </a:custGeom>
          <a:solidFill>
            <a:srgbClr val="AB0420"/>
          </a:solidFill>
        </p:spPr>
        <p:txBody>
          <a:bodyPr wrap="square" lIns="0" tIns="0" rIns="0" bIns="0" rtlCol="0"/>
          <a:lstStyle/>
          <a:p>
            <a:endParaRPr/>
          </a:p>
        </p:txBody>
      </p:sp>
      <p:sp>
        <p:nvSpPr>
          <p:cNvPr id="6" name="object 6" descr="$PPTXTitle"/>
          <p:cNvSpPr txBox="1">
            <a:spLocks noGrp="1"/>
          </p:cNvSpPr>
          <p:nvPr>
            <p:ph type="title"/>
          </p:nvPr>
        </p:nvSpPr>
        <p:spPr>
          <a:prstGeom prst="rect">
            <a:avLst/>
          </a:prstGeom>
        </p:spPr>
        <p:txBody>
          <a:bodyPr vert="horz" wrap="square" lIns="0" tIns="381635" rIns="0" bIns="0" rtlCol="0">
            <a:spAutoFit/>
          </a:bodyPr>
          <a:lstStyle/>
          <a:p>
            <a:pPr marL="3436620">
              <a:lnSpc>
                <a:spcPct val="100000"/>
              </a:lnSpc>
              <a:spcBef>
                <a:spcPts val="130"/>
              </a:spcBef>
            </a:pPr>
            <a:r>
              <a:rPr sz="5300" i="1" dirty="0">
                <a:latin typeface="Calibri"/>
                <a:cs typeface="Calibri"/>
              </a:rPr>
              <a:t>Water</a:t>
            </a:r>
            <a:r>
              <a:rPr sz="5300" i="1" spc="-240" dirty="0">
                <a:latin typeface="Calibri"/>
                <a:cs typeface="Calibri"/>
              </a:rPr>
              <a:t> </a:t>
            </a:r>
            <a:r>
              <a:rPr sz="5300" i="1" spc="-25" dirty="0">
                <a:latin typeface="Calibri"/>
                <a:cs typeface="Calibri"/>
              </a:rPr>
              <a:t>Web</a:t>
            </a:r>
            <a:endParaRPr sz="5300">
              <a:latin typeface="Calibri"/>
              <a:cs typeface="Calibri"/>
            </a:endParaRPr>
          </a:p>
        </p:txBody>
      </p:sp>
      <p:sp>
        <p:nvSpPr>
          <p:cNvPr id="7" name="object 7"/>
          <p:cNvSpPr txBox="1"/>
          <p:nvPr/>
        </p:nvSpPr>
        <p:spPr>
          <a:xfrm>
            <a:off x="811847" y="3170885"/>
            <a:ext cx="9879330" cy="2419350"/>
          </a:xfrm>
          <a:prstGeom prst="rect">
            <a:avLst/>
          </a:prstGeom>
        </p:spPr>
        <p:txBody>
          <a:bodyPr vert="horz" wrap="square" lIns="0" tIns="13335" rIns="0" bIns="0" rtlCol="0">
            <a:spAutoFit/>
          </a:bodyPr>
          <a:lstStyle/>
          <a:p>
            <a:pPr marL="2412365">
              <a:lnSpc>
                <a:spcPct val="100000"/>
              </a:lnSpc>
              <a:spcBef>
                <a:spcPts val="105"/>
              </a:spcBef>
            </a:pPr>
            <a:r>
              <a:rPr sz="4800" b="1" spc="-780" dirty="0">
                <a:solidFill>
                  <a:srgbClr val="AB0520"/>
                </a:solidFill>
                <a:latin typeface="Calibri"/>
                <a:cs typeface="Calibri"/>
              </a:rPr>
              <a:t>Investigative</a:t>
            </a:r>
            <a:r>
              <a:rPr sz="4800" b="1" spc="30" dirty="0">
                <a:solidFill>
                  <a:srgbClr val="AB0520"/>
                </a:solidFill>
                <a:latin typeface="Calibri"/>
                <a:cs typeface="Calibri"/>
              </a:rPr>
              <a:t> </a:t>
            </a:r>
            <a:r>
              <a:rPr sz="4800" b="1" spc="-555" dirty="0">
                <a:solidFill>
                  <a:srgbClr val="AB0520"/>
                </a:solidFill>
                <a:latin typeface="Calibri"/>
                <a:cs typeface="Calibri"/>
              </a:rPr>
              <a:t>Questions</a:t>
            </a:r>
            <a:endParaRPr sz="4800">
              <a:latin typeface="Calibri"/>
              <a:cs typeface="Calibri"/>
            </a:endParaRPr>
          </a:p>
          <a:p>
            <a:pPr marL="401320" indent="-388620">
              <a:lnSpc>
                <a:spcPct val="100000"/>
              </a:lnSpc>
              <a:spcBef>
                <a:spcPts val="55"/>
              </a:spcBef>
              <a:buFont typeface="Times New Roman"/>
              <a:buChar char="•"/>
              <a:tabLst>
                <a:tab pos="401320" algn="l"/>
              </a:tabLst>
            </a:pPr>
            <a:r>
              <a:rPr sz="3600" dirty="0">
                <a:solidFill>
                  <a:srgbClr val="002776"/>
                </a:solidFill>
                <a:latin typeface="Calibri"/>
                <a:cs typeface="Calibri"/>
              </a:rPr>
              <a:t>How</a:t>
            </a:r>
            <a:r>
              <a:rPr sz="3600" spc="-30" dirty="0">
                <a:solidFill>
                  <a:srgbClr val="002776"/>
                </a:solidFill>
                <a:latin typeface="Calibri"/>
                <a:cs typeface="Calibri"/>
              </a:rPr>
              <a:t> </a:t>
            </a:r>
            <a:r>
              <a:rPr sz="3600" dirty="0">
                <a:solidFill>
                  <a:srgbClr val="002776"/>
                </a:solidFill>
                <a:latin typeface="Calibri"/>
                <a:cs typeface="Calibri"/>
              </a:rPr>
              <a:t>do</a:t>
            </a:r>
            <a:r>
              <a:rPr sz="3600" spc="-35" dirty="0">
                <a:solidFill>
                  <a:srgbClr val="002776"/>
                </a:solidFill>
                <a:latin typeface="Calibri"/>
                <a:cs typeface="Calibri"/>
              </a:rPr>
              <a:t> </a:t>
            </a:r>
            <a:r>
              <a:rPr sz="3600" dirty="0">
                <a:solidFill>
                  <a:srgbClr val="002776"/>
                </a:solidFill>
                <a:latin typeface="Calibri"/>
                <a:cs typeface="Calibri"/>
              </a:rPr>
              <a:t>I</a:t>
            </a:r>
            <a:r>
              <a:rPr sz="3600" spc="-30" dirty="0">
                <a:solidFill>
                  <a:srgbClr val="002776"/>
                </a:solidFill>
                <a:latin typeface="Calibri"/>
                <a:cs typeface="Calibri"/>
              </a:rPr>
              <a:t> </a:t>
            </a:r>
            <a:r>
              <a:rPr sz="3600" dirty="0">
                <a:solidFill>
                  <a:srgbClr val="002776"/>
                </a:solidFill>
                <a:latin typeface="Calibri"/>
                <a:cs typeface="Calibri"/>
              </a:rPr>
              <a:t>use</a:t>
            </a:r>
            <a:r>
              <a:rPr sz="3600" spc="-30" dirty="0">
                <a:solidFill>
                  <a:srgbClr val="002776"/>
                </a:solidFill>
                <a:latin typeface="Calibri"/>
                <a:cs typeface="Calibri"/>
              </a:rPr>
              <a:t> </a:t>
            </a:r>
            <a:r>
              <a:rPr sz="3600" dirty="0">
                <a:solidFill>
                  <a:srgbClr val="002776"/>
                </a:solidFill>
                <a:latin typeface="Calibri"/>
                <a:cs typeface="Calibri"/>
              </a:rPr>
              <a:t>water</a:t>
            </a:r>
            <a:r>
              <a:rPr sz="3600" spc="-35" dirty="0">
                <a:solidFill>
                  <a:srgbClr val="002776"/>
                </a:solidFill>
                <a:latin typeface="Calibri"/>
                <a:cs typeface="Calibri"/>
              </a:rPr>
              <a:t> </a:t>
            </a:r>
            <a:r>
              <a:rPr sz="3600" dirty="0">
                <a:solidFill>
                  <a:srgbClr val="002776"/>
                </a:solidFill>
                <a:latin typeface="Calibri"/>
                <a:cs typeface="Calibri"/>
              </a:rPr>
              <a:t>both</a:t>
            </a:r>
            <a:r>
              <a:rPr sz="3600" spc="-35" dirty="0">
                <a:solidFill>
                  <a:srgbClr val="002776"/>
                </a:solidFill>
                <a:latin typeface="Calibri"/>
                <a:cs typeface="Calibri"/>
              </a:rPr>
              <a:t> </a:t>
            </a:r>
            <a:r>
              <a:rPr sz="3600" dirty="0">
                <a:solidFill>
                  <a:srgbClr val="002776"/>
                </a:solidFill>
                <a:latin typeface="Calibri"/>
                <a:cs typeface="Calibri"/>
              </a:rPr>
              <a:t>directly</a:t>
            </a:r>
            <a:r>
              <a:rPr sz="3600" spc="-25" dirty="0">
                <a:solidFill>
                  <a:srgbClr val="002776"/>
                </a:solidFill>
                <a:latin typeface="Calibri"/>
                <a:cs typeface="Calibri"/>
              </a:rPr>
              <a:t> </a:t>
            </a:r>
            <a:r>
              <a:rPr sz="3600" dirty="0">
                <a:solidFill>
                  <a:srgbClr val="002776"/>
                </a:solidFill>
                <a:latin typeface="Calibri"/>
                <a:cs typeface="Calibri"/>
              </a:rPr>
              <a:t>and</a:t>
            </a:r>
            <a:r>
              <a:rPr sz="3600" spc="-35" dirty="0">
                <a:solidFill>
                  <a:srgbClr val="002776"/>
                </a:solidFill>
                <a:latin typeface="Calibri"/>
                <a:cs typeface="Calibri"/>
              </a:rPr>
              <a:t> </a:t>
            </a:r>
            <a:r>
              <a:rPr sz="3600" spc="-10" dirty="0">
                <a:solidFill>
                  <a:srgbClr val="002776"/>
                </a:solidFill>
                <a:latin typeface="Calibri"/>
                <a:cs typeface="Calibri"/>
              </a:rPr>
              <a:t>indirectly?</a:t>
            </a:r>
            <a:endParaRPr sz="3600">
              <a:latin typeface="Calibri"/>
              <a:cs typeface="Calibri"/>
            </a:endParaRPr>
          </a:p>
          <a:p>
            <a:pPr marL="401320" marR="5080" indent="-389255">
              <a:lnSpc>
                <a:spcPct val="100800"/>
              </a:lnSpc>
              <a:buFont typeface="Times New Roman"/>
              <a:buChar char="•"/>
              <a:tabLst>
                <a:tab pos="401320" algn="l"/>
              </a:tabLst>
            </a:pPr>
            <a:r>
              <a:rPr sz="3600" dirty="0">
                <a:solidFill>
                  <a:srgbClr val="002776"/>
                </a:solidFill>
                <a:latin typeface="Calibri"/>
                <a:cs typeface="Calibri"/>
              </a:rPr>
              <a:t>What</a:t>
            </a:r>
            <a:r>
              <a:rPr sz="3600" spc="-40" dirty="0">
                <a:solidFill>
                  <a:srgbClr val="002776"/>
                </a:solidFill>
                <a:latin typeface="Calibri"/>
                <a:cs typeface="Calibri"/>
              </a:rPr>
              <a:t> </a:t>
            </a:r>
            <a:r>
              <a:rPr sz="3600" dirty="0">
                <a:solidFill>
                  <a:srgbClr val="002776"/>
                </a:solidFill>
                <a:latin typeface="Calibri"/>
                <a:cs typeface="Calibri"/>
              </a:rPr>
              <a:t>are</a:t>
            </a:r>
            <a:r>
              <a:rPr sz="3600" spc="-40" dirty="0">
                <a:solidFill>
                  <a:srgbClr val="002776"/>
                </a:solidFill>
                <a:latin typeface="Calibri"/>
                <a:cs typeface="Calibri"/>
              </a:rPr>
              <a:t> </a:t>
            </a:r>
            <a:r>
              <a:rPr sz="3600" dirty="0">
                <a:solidFill>
                  <a:srgbClr val="002776"/>
                </a:solidFill>
                <a:latin typeface="Calibri"/>
                <a:cs typeface="Calibri"/>
              </a:rPr>
              <a:t>the</a:t>
            </a:r>
            <a:r>
              <a:rPr sz="3600" spc="-35" dirty="0">
                <a:solidFill>
                  <a:srgbClr val="002776"/>
                </a:solidFill>
                <a:latin typeface="Calibri"/>
                <a:cs typeface="Calibri"/>
              </a:rPr>
              <a:t> </a:t>
            </a:r>
            <a:r>
              <a:rPr sz="3600" dirty="0">
                <a:solidFill>
                  <a:srgbClr val="002776"/>
                </a:solidFill>
                <a:latin typeface="Calibri"/>
                <a:cs typeface="Calibri"/>
              </a:rPr>
              <a:t>water</a:t>
            </a:r>
            <a:r>
              <a:rPr sz="3600" spc="-40" dirty="0">
                <a:solidFill>
                  <a:srgbClr val="002776"/>
                </a:solidFill>
                <a:latin typeface="Calibri"/>
                <a:cs typeface="Calibri"/>
              </a:rPr>
              <a:t> </a:t>
            </a:r>
            <a:r>
              <a:rPr sz="3600" dirty="0">
                <a:solidFill>
                  <a:srgbClr val="002776"/>
                </a:solidFill>
                <a:latin typeface="Calibri"/>
                <a:cs typeface="Calibri"/>
              </a:rPr>
              <a:t>sources</a:t>
            </a:r>
            <a:r>
              <a:rPr sz="3600" spc="-40" dirty="0">
                <a:solidFill>
                  <a:srgbClr val="002776"/>
                </a:solidFill>
                <a:latin typeface="Calibri"/>
                <a:cs typeface="Calibri"/>
              </a:rPr>
              <a:t> </a:t>
            </a:r>
            <a:r>
              <a:rPr sz="3600" dirty="0">
                <a:solidFill>
                  <a:srgbClr val="002776"/>
                </a:solidFill>
                <a:latin typeface="Calibri"/>
                <a:cs typeface="Calibri"/>
              </a:rPr>
              <a:t>and</a:t>
            </a:r>
            <a:r>
              <a:rPr sz="3600" spc="-40" dirty="0">
                <a:solidFill>
                  <a:srgbClr val="002776"/>
                </a:solidFill>
                <a:latin typeface="Calibri"/>
                <a:cs typeface="Calibri"/>
              </a:rPr>
              <a:t> </a:t>
            </a:r>
            <a:r>
              <a:rPr sz="3600" dirty="0">
                <a:solidFill>
                  <a:srgbClr val="002776"/>
                </a:solidFill>
                <a:latin typeface="Calibri"/>
                <a:cs typeface="Calibri"/>
              </a:rPr>
              <a:t>who</a:t>
            </a:r>
            <a:r>
              <a:rPr sz="3600" spc="-45" dirty="0">
                <a:solidFill>
                  <a:srgbClr val="002776"/>
                </a:solidFill>
                <a:latin typeface="Calibri"/>
                <a:cs typeface="Calibri"/>
              </a:rPr>
              <a:t> </a:t>
            </a:r>
            <a:r>
              <a:rPr sz="3600" dirty="0">
                <a:solidFill>
                  <a:srgbClr val="002776"/>
                </a:solidFill>
                <a:latin typeface="Calibri"/>
                <a:cs typeface="Calibri"/>
              </a:rPr>
              <a:t>are</a:t>
            </a:r>
            <a:r>
              <a:rPr sz="3600" spc="-40" dirty="0">
                <a:solidFill>
                  <a:srgbClr val="002776"/>
                </a:solidFill>
                <a:latin typeface="Calibri"/>
                <a:cs typeface="Calibri"/>
              </a:rPr>
              <a:t> </a:t>
            </a:r>
            <a:r>
              <a:rPr sz="3600" dirty="0">
                <a:solidFill>
                  <a:srgbClr val="002776"/>
                </a:solidFill>
                <a:latin typeface="Calibri"/>
                <a:cs typeface="Calibri"/>
              </a:rPr>
              <a:t>the</a:t>
            </a:r>
            <a:r>
              <a:rPr sz="3600" spc="-35" dirty="0">
                <a:solidFill>
                  <a:srgbClr val="002776"/>
                </a:solidFill>
                <a:latin typeface="Calibri"/>
                <a:cs typeface="Calibri"/>
              </a:rPr>
              <a:t> </a:t>
            </a:r>
            <a:r>
              <a:rPr sz="3600" spc="-10" dirty="0">
                <a:solidFill>
                  <a:srgbClr val="002776"/>
                </a:solidFill>
                <a:latin typeface="Calibri"/>
                <a:cs typeface="Calibri"/>
              </a:rPr>
              <a:t>water </a:t>
            </a:r>
            <a:r>
              <a:rPr sz="3600" dirty="0">
                <a:solidFill>
                  <a:srgbClr val="002776"/>
                </a:solidFill>
                <a:latin typeface="Calibri"/>
                <a:cs typeface="Calibri"/>
              </a:rPr>
              <a:t>users</a:t>
            </a:r>
            <a:r>
              <a:rPr sz="3600" spc="-55" dirty="0">
                <a:solidFill>
                  <a:srgbClr val="002776"/>
                </a:solidFill>
                <a:latin typeface="Calibri"/>
                <a:cs typeface="Calibri"/>
              </a:rPr>
              <a:t> </a:t>
            </a:r>
            <a:r>
              <a:rPr sz="3600" dirty="0">
                <a:solidFill>
                  <a:srgbClr val="002776"/>
                </a:solidFill>
                <a:latin typeface="Calibri"/>
                <a:cs typeface="Calibri"/>
              </a:rPr>
              <a:t>in</a:t>
            </a:r>
            <a:r>
              <a:rPr sz="3600" spc="-50" dirty="0">
                <a:solidFill>
                  <a:srgbClr val="002776"/>
                </a:solidFill>
                <a:latin typeface="Calibri"/>
                <a:cs typeface="Calibri"/>
              </a:rPr>
              <a:t> </a:t>
            </a:r>
            <a:r>
              <a:rPr sz="3600" dirty="0">
                <a:solidFill>
                  <a:srgbClr val="002776"/>
                </a:solidFill>
                <a:latin typeface="Calibri"/>
                <a:cs typeface="Calibri"/>
              </a:rPr>
              <a:t>my</a:t>
            </a:r>
            <a:r>
              <a:rPr sz="3600" spc="-50" dirty="0">
                <a:solidFill>
                  <a:srgbClr val="002776"/>
                </a:solidFill>
                <a:latin typeface="Calibri"/>
                <a:cs typeface="Calibri"/>
              </a:rPr>
              <a:t> </a:t>
            </a:r>
            <a:r>
              <a:rPr sz="3600" spc="-10" dirty="0">
                <a:solidFill>
                  <a:srgbClr val="002776"/>
                </a:solidFill>
                <a:latin typeface="Calibri"/>
                <a:cs typeface="Calibri"/>
              </a:rPr>
              <a:t>community?</a:t>
            </a:r>
            <a:endParaRPr sz="3600">
              <a:latin typeface="Calibri"/>
              <a:cs typeface="Calibri"/>
            </a:endParaRPr>
          </a:p>
        </p:txBody>
      </p:sp>
      <p:sp>
        <p:nvSpPr>
          <p:cNvPr id="8" name="object 8"/>
          <p:cNvSpPr txBox="1"/>
          <p:nvPr/>
        </p:nvSpPr>
        <p:spPr>
          <a:xfrm>
            <a:off x="391795" y="43510"/>
            <a:ext cx="10608310" cy="632460"/>
          </a:xfrm>
          <a:prstGeom prst="rect">
            <a:avLst/>
          </a:prstGeom>
        </p:spPr>
        <p:txBody>
          <a:bodyPr vert="horz" wrap="square" lIns="0" tIns="16510" rIns="0" bIns="0" rtlCol="0">
            <a:spAutoFit/>
          </a:bodyPr>
          <a:lstStyle/>
          <a:p>
            <a:pPr marL="12700">
              <a:lnSpc>
                <a:spcPct val="100000"/>
              </a:lnSpc>
              <a:spcBef>
                <a:spcPts val="130"/>
              </a:spcBef>
              <a:tabLst>
                <a:tab pos="10594975" algn="l"/>
              </a:tabLst>
            </a:pPr>
            <a:r>
              <a:rPr sz="3950" b="1" u="heavy" dirty="0">
                <a:solidFill>
                  <a:srgbClr val="AB0520"/>
                </a:solidFill>
                <a:uFill>
                  <a:solidFill>
                    <a:srgbClr val="AB0520"/>
                  </a:solidFill>
                </a:uFill>
                <a:latin typeface="Calibri"/>
                <a:cs typeface="Calibri"/>
              </a:rPr>
              <a:t>SUSTAINABILITY</a:t>
            </a:r>
            <a:r>
              <a:rPr sz="3950" b="1" u="heavy" spc="-100" dirty="0">
                <a:solidFill>
                  <a:srgbClr val="AB0520"/>
                </a:solidFill>
                <a:uFill>
                  <a:solidFill>
                    <a:srgbClr val="AB0520"/>
                  </a:solidFill>
                </a:uFill>
                <a:latin typeface="Calibri"/>
                <a:cs typeface="Calibri"/>
              </a:rPr>
              <a:t> </a:t>
            </a:r>
            <a:r>
              <a:rPr sz="3950" b="1" u="heavy" dirty="0">
                <a:solidFill>
                  <a:srgbClr val="AB0520"/>
                </a:solidFill>
                <a:uFill>
                  <a:solidFill>
                    <a:srgbClr val="AB0520"/>
                  </a:solidFill>
                </a:uFill>
                <a:latin typeface="Calibri"/>
                <a:cs typeface="Calibri"/>
              </a:rPr>
              <a:t>&amp;</a:t>
            </a:r>
            <a:r>
              <a:rPr sz="3950" b="1" u="heavy" spc="-100" dirty="0">
                <a:solidFill>
                  <a:srgbClr val="AB0520"/>
                </a:solidFill>
                <a:uFill>
                  <a:solidFill>
                    <a:srgbClr val="AB0520"/>
                  </a:solidFill>
                </a:uFill>
                <a:latin typeface="Calibri"/>
                <a:cs typeface="Calibri"/>
              </a:rPr>
              <a:t> </a:t>
            </a:r>
            <a:r>
              <a:rPr sz="3950" b="1" u="heavy" dirty="0">
                <a:solidFill>
                  <a:srgbClr val="AB0520"/>
                </a:solidFill>
                <a:uFill>
                  <a:solidFill>
                    <a:srgbClr val="AB0520"/>
                  </a:solidFill>
                </a:uFill>
                <a:latin typeface="Calibri"/>
                <a:cs typeface="Calibri"/>
              </a:rPr>
              <a:t>STEWARDSHIP:</a:t>
            </a:r>
            <a:r>
              <a:rPr sz="3950" b="1" u="heavy" spc="-95" dirty="0">
                <a:solidFill>
                  <a:srgbClr val="AB0520"/>
                </a:solidFill>
                <a:uFill>
                  <a:solidFill>
                    <a:srgbClr val="AB0520"/>
                  </a:solidFill>
                </a:uFill>
                <a:latin typeface="Calibri"/>
                <a:cs typeface="Calibri"/>
              </a:rPr>
              <a:t> </a:t>
            </a:r>
            <a:r>
              <a:rPr sz="3950" b="1" u="heavy" dirty="0">
                <a:solidFill>
                  <a:srgbClr val="002776"/>
                </a:solidFill>
                <a:uFill>
                  <a:solidFill>
                    <a:srgbClr val="AB0520"/>
                  </a:solidFill>
                </a:uFill>
                <a:latin typeface="Calibri"/>
                <a:cs typeface="Calibri"/>
              </a:rPr>
              <a:t>LESSON</a:t>
            </a:r>
            <a:r>
              <a:rPr sz="3950" b="1" u="heavy" spc="-100" dirty="0">
                <a:solidFill>
                  <a:srgbClr val="002776"/>
                </a:solidFill>
                <a:uFill>
                  <a:solidFill>
                    <a:srgbClr val="AB0520"/>
                  </a:solidFill>
                </a:uFill>
                <a:latin typeface="Calibri"/>
                <a:cs typeface="Calibri"/>
              </a:rPr>
              <a:t> </a:t>
            </a:r>
            <a:r>
              <a:rPr sz="3950" b="1" u="heavy" spc="-25" dirty="0">
                <a:solidFill>
                  <a:srgbClr val="002776"/>
                </a:solidFill>
                <a:uFill>
                  <a:solidFill>
                    <a:srgbClr val="AB0520"/>
                  </a:solidFill>
                </a:uFill>
                <a:latin typeface="Calibri"/>
                <a:cs typeface="Calibri"/>
              </a:rPr>
              <a:t>6.2</a:t>
            </a:r>
            <a:r>
              <a:rPr sz="3950" b="1" u="heavy" dirty="0">
                <a:solidFill>
                  <a:srgbClr val="002776"/>
                </a:solidFill>
                <a:uFill>
                  <a:solidFill>
                    <a:srgbClr val="AB0520"/>
                  </a:solidFill>
                </a:uFill>
                <a:latin typeface="Calibri"/>
                <a:cs typeface="Calibri"/>
              </a:rPr>
              <a:t>	</a:t>
            </a:r>
            <a:endParaRPr sz="395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0721073" y="5620969"/>
            <a:ext cx="864793" cy="811090"/>
          </a:xfrm>
          <a:prstGeom prst="rect">
            <a:avLst/>
          </a:prstGeom>
        </p:spPr>
      </p:pic>
      <p:sp>
        <p:nvSpPr>
          <p:cNvPr id="3" name="object 3"/>
          <p:cNvSpPr/>
          <p:nvPr/>
        </p:nvSpPr>
        <p:spPr>
          <a:xfrm>
            <a:off x="5567934" y="6557009"/>
            <a:ext cx="2082800" cy="300990"/>
          </a:xfrm>
          <a:custGeom>
            <a:avLst/>
            <a:gdLst/>
            <a:ahLst/>
            <a:cxnLst/>
            <a:rect l="l" t="t" r="r" b="b"/>
            <a:pathLst>
              <a:path w="2082800" h="300990">
                <a:moveTo>
                  <a:pt x="0" y="300990"/>
                </a:moveTo>
                <a:lnTo>
                  <a:pt x="2082291" y="300990"/>
                </a:lnTo>
                <a:lnTo>
                  <a:pt x="2082291" y="0"/>
                </a:lnTo>
                <a:lnTo>
                  <a:pt x="0" y="0"/>
                </a:lnTo>
                <a:lnTo>
                  <a:pt x="0" y="300990"/>
                </a:lnTo>
                <a:close/>
              </a:path>
            </a:pathLst>
          </a:custGeom>
          <a:solidFill>
            <a:srgbClr val="AB0520"/>
          </a:solidFill>
        </p:spPr>
        <p:txBody>
          <a:bodyPr wrap="square" lIns="0" tIns="0" rIns="0" bIns="0" rtlCol="0"/>
          <a:lstStyle/>
          <a:p>
            <a:endParaRPr/>
          </a:p>
        </p:txBody>
      </p:sp>
      <p:sp>
        <p:nvSpPr>
          <p:cNvPr id="4" name="object 4"/>
          <p:cNvSpPr/>
          <p:nvPr/>
        </p:nvSpPr>
        <p:spPr>
          <a:xfrm>
            <a:off x="0" y="482612"/>
            <a:ext cx="302895" cy="605790"/>
          </a:xfrm>
          <a:custGeom>
            <a:avLst/>
            <a:gdLst/>
            <a:ahLst/>
            <a:cxnLst/>
            <a:rect l="l" t="t" r="r" b="b"/>
            <a:pathLst>
              <a:path w="302895" h="605790">
                <a:moveTo>
                  <a:pt x="302602" y="302641"/>
                </a:moveTo>
                <a:lnTo>
                  <a:pt x="298157" y="250952"/>
                </a:lnTo>
                <a:lnTo>
                  <a:pt x="282282" y="193675"/>
                </a:lnTo>
                <a:lnTo>
                  <a:pt x="255612" y="140716"/>
                </a:lnTo>
                <a:lnTo>
                  <a:pt x="219163" y="93967"/>
                </a:lnTo>
                <a:lnTo>
                  <a:pt x="174205" y="55245"/>
                </a:lnTo>
                <a:lnTo>
                  <a:pt x="122643" y="25908"/>
                </a:lnTo>
                <a:lnTo>
                  <a:pt x="66255" y="7366"/>
                </a:lnTo>
                <a:lnTo>
                  <a:pt x="7327" y="127"/>
                </a:ln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close/>
              </a:path>
            </a:pathLst>
          </a:custGeom>
          <a:solidFill>
            <a:srgbClr val="AB0420"/>
          </a:solidFill>
        </p:spPr>
        <p:txBody>
          <a:bodyPr wrap="square" lIns="0" tIns="0" rIns="0" bIns="0" rtlCol="0"/>
          <a:lstStyle/>
          <a:p>
            <a:endParaRPr/>
          </a:p>
        </p:txBody>
      </p:sp>
      <p:pic>
        <p:nvPicPr>
          <p:cNvPr id="5" name="object 5"/>
          <p:cNvPicPr/>
          <p:nvPr/>
        </p:nvPicPr>
        <p:blipFill>
          <a:blip r:embed="rId4" cstate="print"/>
          <a:stretch>
            <a:fillRect/>
          </a:stretch>
        </p:blipFill>
        <p:spPr>
          <a:xfrm>
            <a:off x="3660013" y="0"/>
            <a:ext cx="1960984" cy="1089025"/>
          </a:xfrm>
          <a:prstGeom prst="rect">
            <a:avLst/>
          </a:prstGeom>
        </p:spPr>
      </p:pic>
      <p:grpSp>
        <p:nvGrpSpPr>
          <p:cNvPr id="6" name="object 6"/>
          <p:cNvGrpSpPr/>
          <p:nvPr/>
        </p:nvGrpSpPr>
        <p:grpSpPr>
          <a:xfrm>
            <a:off x="-9525" y="-9525"/>
            <a:ext cx="12211050" cy="6877050"/>
            <a:chOff x="-9525" y="-9525"/>
            <a:chExt cx="12211050" cy="6877050"/>
          </a:xfrm>
        </p:grpSpPr>
        <p:pic>
          <p:nvPicPr>
            <p:cNvPr id="7" name="object 7"/>
            <p:cNvPicPr/>
            <p:nvPr/>
          </p:nvPicPr>
          <p:blipFill>
            <a:blip r:embed="rId5" cstate="print"/>
            <a:stretch>
              <a:fillRect/>
            </a:stretch>
          </p:blipFill>
          <p:spPr>
            <a:xfrm>
              <a:off x="5567921" y="2640456"/>
              <a:ext cx="3511120" cy="2376647"/>
            </a:xfrm>
            <a:prstGeom prst="rect">
              <a:avLst/>
            </a:prstGeom>
          </p:spPr>
        </p:pic>
        <p:pic>
          <p:nvPicPr>
            <p:cNvPr id="8" name="object 8"/>
            <p:cNvPicPr/>
            <p:nvPr/>
          </p:nvPicPr>
          <p:blipFill>
            <a:blip r:embed="rId6" cstate="print"/>
            <a:stretch>
              <a:fillRect/>
            </a:stretch>
          </p:blipFill>
          <p:spPr>
            <a:xfrm>
              <a:off x="9052941" y="2668384"/>
              <a:ext cx="3139056" cy="2354295"/>
            </a:xfrm>
            <a:prstGeom prst="rect">
              <a:avLst/>
            </a:prstGeom>
          </p:spPr>
        </p:pic>
        <p:sp>
          <p:nvSpPr>
            <p:cNvPr id="9" name="object 9"/>
            <p:cNvSpPr/>
            <p:nvPr/>
          </p:nvSpPr>
          <p:spPr>
            <a:xfrm>
              <a:off x="5596890" y="0"/>
              <a:ext cx="6595109" cy="2667000"/>
            </a:xfrm>
            <a:custGeom>
              <a:avLst/>
              <a:gdLst/>
              <a:ahLst/>
              <a:cxnLst/>
              <a:rect l="l" t="t" r="r" b="b"/>
              <a:pathLst>
                <a:path w="6595109" h="2667000">
                  <a:moveTo>
                    <a:pt x="6595109" y="0"/>
                  </a:moveTo>
                  <a:lnTo>
                    <a:pt x="0" y="0"/>
                  </a:lnTo>
                  <a:lnTo>
                    <a:pt x="0" y="2667000"/>
                  </a:lnTo>
                  <a:lnTo>
                    <a:pt x="6595109" y="2667000"/>
                  </a:lnTo>
                  <a:lnTo>
                    <a:pt x="6595109" y="0"/>
                  </a:lnTo>
                  <a:close/>
                </a:path>
              </a:pathLst>
            </a:custGeom>
            <a:solidFill>
              <a:srgbClr val="002776"/>
            </a:solidFill>
          </p:spPr>
          <p:txBody>
            <a:bodyPr wrap="square" lIns="0" tIns="0" rIns="0" bIns="0" rtlCol="0"/>
            <a:lstStyle/>
            <a:p>
              <a:endParaRPr/>
            </a:p>
          </p:txBody>
        </p:sp>
        <p:sp>
          <p:nvSpPr>
            <p:cNvPr id="10" name="object 10"/>
            <p:cNvSpPr/>
            <p:nvPr/>
          </p:nvSpPr>
          <p:spPr>
            <a:xfrm>
              <a:off x="5596889" y="0"/>
              <a:ext cx="6595109" cy="2667000"/>
            </a:xfrm>
            <a:custGeom>
              <a:avLst/>
              <a:gdLst/>
              <a:ahLst/>
              <a:cxnLst/>
              <a:rect l="l" t="t" r="r" b="b"/>
              <a:pathLst>
                <a:path w="6595109" h="2667000">
                  <a:moveTo>
                    <a:pt x="0" y="0"/>
                  </a:moveTo>
                  <a:lnTo>
                    <a:pt x="0" y="2667000"/>
                  </a:lnTo>
                  <a:lnTo>
                    <a:pt x="6595109" y="2667000"/>
                  </a:lnTo>
                  <a:lnTo>
                    <a:pt x="6595109" y="0"/>
                  </a:lnTo>
                </a:path>
              </a:pathLst>
            </a:custGeom>
            <a:ln w="19050">
              <a:solidFill>
                <a:srgbClr val="042433"/>
              </a:solidFill>
            </a:ln>
          </p:spPr>
          <p:txBody>
            <a:bodyPr wrap="square" lIns="0" tIns="0" rIns="0" bIns="0" rtlCol="0"/>
            <a:lstStyle/>
            <a:p>
              <a:endParaRPr/>
            </a:p>
          </p:txBody>
        </p:sp>
        <p:pic>
          <p:nvPicPr>
            <p:cNvPr id="11" name="object 11"/>
            <p:cNvPicPr/>
            <p:nvPr/>
          </p:nvPicPr>
          <p:blipFill>
            <a:blip r:embed="rId7" cstate="print"/>
            <a:stretch>
              <a:fillRect/>
            </a:stretch>
          </p:blipFill>
          <p:spPr>
            <a:xfrm>
              <a:off x="5567921" y="4982794"/>
              <a:ext cx="6624091" cy="1875205"/>
            </a:xfrm>
            <a:prstGeom prst="rect">
              <a:avLst/>
            </a:prstGeom>
          </p:spPr>
        </p:pic>
        <p:sp>
          <p:nvSpPr>
            <p:cNvPr id="12" name="object 12"/>
            <p:cNvSpPr/>
            <p:nvPr/>
          </p:nvSpPr>
          <p:spPr>
            <a:xfrm>
              <a:off x="0" y="4144136"/>
              <a:ext cx="5568315" cy="2713990"/>
            </a:xfrm>
            <a:custGeom>
              <a:avLst/>
              <a:gdLst/>
              <a:ahLst/>
              <a:cxnLst/>
              <a:rect l="l" t="t" r="r" b="b"/>
              <a:pathLst>
                <a:path w="5568315" h="2713990">
                  <a:moveTo>
                    <a:pt x="5567934" y="0"/>
                  </a:moveTo>
                  <a:lnTo>
                    <a:pt x="0" y="0"/>
                  </a:lnTo>
                  <a:lnTo>
                    <a:pt x="0" y="2713863"/>
                  </a:lnTo>
                  <a:lnTo>
                    <a:pt x="5567934" y="2713863"/>
                  </a:lnTo>
                  <a:lnTo>
                    <a:pt x="5567934" y="0"/>
                  </a:lnTo>
                  <a:close/>
                </a:path>
              </a:pathLst>
            </a:custGeom>
            <a:solidFill>
              <a:srgbClr val="002776"/>
            </a:solidFill>
          </p:spPr>
          <p:txBody>
            <a:bodyPr wrap="square" lIns="0" tIns="0" rIns="0" bIns="0" rtlCol="0"/>
            <a:lstStyle/>
            <a:p>
              <a:endParaRPr/>
            </a:p>
          </p:txBody>
        </p:sp>
        <p:sp>
          <p:nvSpPr>
            <p:cNvPr id="13" name="object 13"/>
            <p:cNvSpPr/>
            <p:nvPr/>
          </p:nvSpPr>
          <p:spPr>
            <a:xfrm>
              <a:off x="0" y="4144136"/>
              <a:ext cx="5568315" cy="2713990"/>
            </a:xfrm>
            <a:custGeom>
              <a:avLst/>
              <a:gdLst/>
              <a:ahLst/>
              <a:cxnLst/>
              <a:rect l="l" t="t" r="r" b="b"/>
              <a:pathLst>
                <a:path w="5568315" h="2713990">
                  <a:moveTo>
                    <a:pt x="5567934" y="2713863"/>
                  </a:moveTo>
                  <a:lnTo>
                    <a:pt x="5567934" y="0"/>
                  </a:lnTo>
                  <a:lnTo>
                    <a:pt x="0" y="0"/>
                  </a:lnTo>
                </a:path>
              </a:pathLst>
            </a:custGeom>
            <a:ln w="19050">
              <a:solidFill>
                <a:srgbClr val="042433"/>
              </a:solidFill>
            </a:ln>
          </p:spPr>
          <p:txBody>
            <a:bodyPr wrap="square" lIns="0" tIns="0" rIns="0" bIns="0" rtlCol="0"/>
            <a:lstStyle/>
            <a:p>
              <a:endParaRPr/>
            </a:p>
          </p:txBody>
        </p:sp>
      </p:grpSp>
      <p:sp>
        <p:nvSpPr>
          <p:cNvPr id="14" name="object 14"/>
          <p:cNvSpPr txBox="1"/>
          <p:nvPr/>
        </p:nvSpPr>
        <p:spPr>
          <a:xfrm>
            <a:off x="924553" y="4334827"/>
            <a:ext cx="3585210" cy="632460"/>
          </a:xfrm>
          <a:prstGeom prst="rect">
            <a:avLst/>
          </a:prstGeom>
        </p:spPr>
        <p:txBody>
          <a:bodyPr vert="horz" wrap="square" lIns="0" tIns="16510" rIns="0" bIns="0" rtlCol="0">
            <a:spAutoFit/>
          </a:bodyPr>
          <a:lstStyle/>
          <a:p>
            <a:pPr marL="12700">
              <a:lnSpc>
                <a:spcPct val="100000"/>
              </a:lnSpc>
              <a:spcBef>
                <a:spcPts val="130"/>
              </a:spcBef>
            </a:pPr>
            <a:r>
              <a:rPr sz="3950" b="1" dirty="0">
                <a:solidFill>
                  <a:srgbClr val="FFFFFF"/>
                </a:solidFill>
                <a:latin typeface="Calibri"/>
                <a:cs typeface="Calibri"/>
              </a:rPr>
              <a:t>Direct</a:t>
            </a:r>
            <a:r>
              <a:rPr sz="3950" b="1" spc="-120" dirty="0">
                <a:solidFill>
                  <a:srgbClr val="FFFFFF"/>
                </a:solidFill>
                <a:latin typeface="Calibri"/>
                <a:cs typeface="Calibri"/>
              </a:rPr>
              <a:t> </a:t>
            </a:r>
            <a:r>
              <a:rPr sz="3950" b="1" spc="-10" dirty="0">
                <a:solidFill>
                  <a:srgbClr val="FFFFFF"/>
                </a:solidFill>
                <a:latin typeface="Calibri"/>
                <a:cs typeface="Calibri"/>
              </a:rPr>
              <a:t>Water</a:t>
            </a:r>
            <a:r>
              <a:rPr sz="3950" b="1" spc="-114" dirty="0">
                <a:solidFill>
                  <a:srgbClr val="FFFFFF"/>
                </a:solidFill>
                <a:latin typeface="Calibri"/>
                <a:cs typeface="Calibri"/>
              </a:rPr>
              <a:t> </a:t>
            </a:r>
            <a:r>
              <a:rPr sz="3950" b="1" spc="-25" dirty="0">
                <a:solidFill>
                  <a:srgbClr val="FFFFFF"/>
                </a:solidFill>
                <a:latin typeface="Calibri"/>
                <a:cs typeface="Calibri"/>
              </a:rPr>
              <a:t>Use</a:t>
            </a:r>
            <a:endParaRPr sz="3950">
              <a:latin typeface="Calibri"/>
              <a:cs typeface="Calibri"/>
            </a:endParaRPr>
          </a:p>
        </p:txBody>
      </p:sp>
      <p:sp>
        <p:nvSpPr>
          <p:cNvPr id="15" name="object 15"/>
          <p:cNvSpPr txBox="1"/>
          <p:nvPr/>
        </p:nvSpPr>
        <p:spPr>
          <a:xfrm>
            <a:off x="382075" y="5120330"/>
            <a:ext cx="4724400" cy="1590040"/>
          </a:xfrm>
          <a:prstGeom prst="rect">
            <a:avLst/>
          </a:prstGeom>
        </p:spPr>
        <p:txBody>
          <a:bodyPr vert="horz" wrap="square" lIns="0" tIns="12065" rIns="0" bIns="0" rtlCol="0">
            <a:spAutoFit/>
          </a:bodyPr>
          <a:lstStyle/>
          <a:p>
            <a:pPr marL="12065" marR="5080" indent="-2540" algn="ctr">
              <a:lnSpc>
                <a:spcPct val="122200"/>
              </a:lnSpc>
              <a:spcBef>
                <a:spcPts val="95"/>
              </a:spcBef>
            </a:pPr>
            <a:r>
              <a:rPr sz="2100" b="1" spc="-10" dirty="0">
                <a:solidFill>
                  <a:srgbClr val="FFFFFF"/>
                </a:solidFill>
                <a:latin typeface="Calibri"/>
                <a:cs typeface="Calibri"/>
              </a:rPr>
              <a:t>Water</a:t>
            </a:r>
            <a:r>
              <a:rPr sz="2100" b="1" spc="-45" dirty="0">
                <a:solidFill>
                  <a:srgbClr val="FFFFFF"/>
                </a:solidFill>
                <a:latin typeface="Calibri"/>
                <a:cs typeface="Calibri"/>
              </a:rPr>
              <a:t> </a:t>
            </a:r>
            <a:r>
              <a:rPr sz="2100" b="1" dirty="0">
                <a:solidFill>
                  <a:srgbClr val="FFFFFF"/>
                </a:solidFill>
                <a:latin typeface="Calibri"/>
                <a:cs typeface="Calibri"/>
              </a:rPr>
              <a:t>you</a:t>
            </a:r>
            <a:r>
              <a:rPr sz="2100" b="1" spc="-35" dirty="0">
                <a:solidFill>
                  <a:srgbClr val="FFFFFF"/>
                </a:solidFill>
                <a:latin typeface="Calibri"/>
                <a:cs typeface="Calibri"/>
              </a:rPr>
              <a:t> </a:t>
            </a:r>
            <a:r>
              <a:rPr sz="2100" b="1" dirty="0">
                <a:solidFill>
                  <a:srgbClr val="FFFFFF"/>
                </a:solidFill>
                <a:latin typeface="Calibri"/>
                <a:cs typeface="Calibri"/>
              </a:rPr>
              <a:t>use</a:t>
            </a:r>
            <a:r>
              <a:rPr sz="2100" b="1" spc="-40" dirty="0">
                <a:solidFill>
                  <a:srgbClr val="FFFFFF"/>
                </a:solidFill>
                <a:latin typeface="Calibri"/>
                <a:cs typeface="Calibri"/>
              </a:rPr>
              <a:t> </a:t>
            </a:r>
            <a:r>
              <a:rPr sz="2100" b="1" dirty="0">
                <a:solidFill>
                  <a:srgbClr val="FFFFFF"/>
                </a:solidFill>
                <a:latin typeface="Calibri"/>
                <a:cs typeface="Calibri"/>
              </a:rPr>
              <a:t>directly</a:t>
            </a:r>
            <a:r>
              <a:rPr sz="2100" b="1" spc="-35" dirty="0">
                <a:solidFill>
                  <a:srgbClr val="FFFFFF"/>
                </a:solidFill>
                <a:latin typeface="Calibri"/>
                <a:cs typeface="Calibri"/>
              </a:rPr>
              <a:t> </a:t>
            </a:r>
            <a:r>
              <a:rPr sz="2100" b="1" dirty="0">
                <a:solidFill>
                  <a:srgbClr val="FFFFFF"/>
                </a:solidFill>
                <a:latin typeface="Calibri"/>
                <a:cs typeface="Calibri"/>
              </a:rPr>
              <a:t>to</a:t>
            </a:r>
            <a:r>
              <a:rPr sz="2100" b="1" spc="-35" dirty="0">
                <a:solidFill>
                  <a:srgbClr val="FFFFFF"/>
                </a:solidFill>
                <a:latin typeface="Calibri"/>
                <a:cs typeface="Calibri"/>
              </a:rPr>
              <a:t> </a:t>
            </a:r>
            <a:r>
              <a:rPr sz="2100" b="1" dirty="0">
                <a:solidFill>
                  <a:srgbClr val="FFFFFF"/>
                </a:solidFill>
                <a:latin typeface="Calibri"/>
                <a:cs typeface="Calibri"/>
              </a:rPr>
              <a:t>do</a:t>
            </a:r>
            <a:r>
              <a:rPr sz="2100" b="1" spc="-35" dirty="0">
                <a:solidFill>
                  <a:srgbClr val="FFFFFF"/>
                </a:solidFill>
                <a:latin typeface="Calibri"/>
                <a:cs typeface="Calibri"/>
              </a:rPr>
              <a:t> </a:t>
            </a:r>
            <a:r>
              <a:rPr sz="2100" b="1" spc="-10" dirty="0">
                <a:solidFill>
                  <a:srgbClr val="FFFFFF"/>
                </a:solidFill>
                <a:latin typeface="Calibri"/>
                <a:cs typeface="Calibri"/>
              </a:rPr>
              <a:t>something immediately.</a:t>
            </a:r>
            <a:r>
              <a:rPr sz="2100" b="1" spc="-45" dirty="0">
                <a:solidFill>
                  <a:srgbClr val="FFFFFF"/>
                </a:solidFill>
                <a:latin typeface="Calibri"/>
                <a:cs typeface="Calibri"/>
              </a:rPr>
              <a:t> </a:t>
            </a:r>
            <a:r>
              <a:rPr sz="2100" b="1" spc="-10" dirty="0">
                <a:solidFill>
                  <a:srgbClr val="FFFFFF"/>
                </a:solidFill>
                <a:latin typeface="Calibri"/>
                <a:cs typeface="Calibri"/>
              </a:rPr>
              <a:t>Water</a:t>
            </a:r>
            <a:r>
              <a:rPr sz="2100" b="1" spc="-45" dirty="0">
                <a:solidFill>
                  <a:srgbClr val="FFFFFF"/>
                </a:solidFill>
                <a:latin typeface="Calibri"/>
                <a:cs typeface="Calibri"/>
              </a:rPr>
              <a:t> </a:t>
            </a:r>
            <a:r>
              <a:rPr sz="2100" b="1" dirty="0">
                <a:solidFill>
                  <a:srgbClr val="FFFFFF"/>
                </a:solidFill>
                <a:latin typeface="Calibri"/>
                <a:cs typeface="Calibri"/>
              </a:rPr>
              <a:t>that</a:t>
            </a:r>
            <a:r>
              <a:rPr sz="2100" b="1" spc="-45" dirty="0">
                <a:solidFill>
                  <a:srgbClr val="FFFFFF"/>
                </a:solidFill>
                <a:latin typeface="Calibri"/>
                <a:cs typeface="Calibri"/>
              </a:rPr>
              <a:t> </a:t>
            </a:r>
            <a:r>
              <a:rPr sz="2100" b="1" dirty="0">
                <a:solidFill>
                  <a:srgbClr val="FFFFFF"/>
                </a:solidFill>
                <a:latin typeface="Calibri"/>
                <a:cs typeface="Calibri"/>
              </a:rPr>
              <a:t>is</a:t>
            </a:r>
            <a:r>
              <a:rPr sz="2100" b="1" spc="-40" dirty="0">
                <a:solidFill>
                  <a:srgbClr val="FFFFFF"/>
                </a:solidFill>
                <a:latin typeface="Calibri"/>
                <a:cs typeface="Calibri"/>
              </a:rPr>
              <a:t> </a:t>
            </a:r>
            <a:r>
              <a:rPr sz="2100" b="1" dirty="0">
                <a:solidFill>
                  <a:srgbClr val="FFFFFF"/>
                </a:solidFill>
                <a:latin typeface="Calibri"/>
                <a:cs typeface="Calibri"/>
              </a:rPr>
              <a:t>seen,</a:t>
            </a:r>
            <a:r>
              <a:rPr sz="2100" b="1" spc="-45" dirty="0">
                <a:solidFill>
                  <a:srgbClr val="FFFFFF"/>
                </a:solidFill>
                <a:latin typeface="Calibri"/>
                <a:cs typeface="Calibri"/>
              </a:rPr>
              <a:t> </a:t>
            </a:r>
            <a:r>
              <a:rPr sz="2100" b="1" dirty="0">
                <a:solidFill>
                  <a:srgbClr val="FFFFFF"/>
                </a:solidFill>
                <a:latin typeface="Calibri"/>
                <a:cs typeface="Calibri"/>
              </a:rPr>
              <a:t>felt</a:t>
            </a:r>
            <a:r>
              <a:rPr sz="2100" b="1" spc="-40" dirty="0">
                <a:solidFill>
                  <a:srgbClr val="FFFFFF"/>
                </a:solidFill>
                <a:latin typeface="Calibri"/>
                <a:cs typeface="Calibri"/>
              </a:rPr>
              <a:t> </a:t>
            </a:r>
            <a:r>
              <a:rPr sz="2100" b="1" spc="-25" dirty="0">
                <a:solidFill>
                  <a:srgbClr val="FFFFFF"/>
                </a:solidFill>
                <a:latin typeface="Calibri"/>
                <a:cs typeface="Calibri"/>
              </a:rPr>
              <a:t>and </a:t>
            </a:r>
            <a:r>
              <a:rPr sz="2100" b="1" dirty="0">
                <a:solidFill>
                  <a:srgbClr val="FFFFFF"/>
                </a:solidFill>
                <a:latin typeface="Calibri"/>
                <a:cs typeface="Calibri"/>
              </a:rPr>
              <a:t>used</a:t>
            </a:r>
            <a:r>
              <a:rPr sz="2100" b="1" spc="-25" dirty="0">
                <a:solidFill>
                  <a:srgbClr val="FFFFFF"/>
                </a:solidFill>
                <a:latin typeface="Calibri"/>
                <a:cs typeface="Calibri"/>
              </a:rPr>
              <a:t> </a:t>
            </a:r>
            <a:r>
              <a:rPr sz="2100" b="1" dirty="0">
                <a:solidFill>
                  <a:srgbClr val="FFFFFF"/>
                </a:solidFill>
                <a:latin typeface="Calibri"/>
                <a:cs typeface="Calibri"/>
              </a:rPr>
              <a:t>at</a:t>
            </a:r>
            <a:r>
              <a:rPr sz="2100" b="1" spc="-25" dirty="0">
                <a:solidFill>
                  <a:srgbClr val="FFFFFF"/>
                </a:solidFill>
                <a:latin typeface="Calibri"/>
                <a:cs typeface="Calibri"/>
              </a:rPr>
              <a:t> </a:t>
            </a:r>
            <a:r>
              <a:rPr sz="2100" b="1" dirty="0">
                <a:solidFill>
                  <a:srgbClr val="FFFFFF"/>
                </a:solidFill>
                <a:latin typeface="Calibri"/>
                <a:cs typeface="Calibri"/>
              </a:rPr>
              <a:t>that</a:t>
            </a:r>
            <a:r>
              <a:rPr sz="2100" b="1" spc="-25" dirty="0">
                <a:solidFill>
                  <a:srgbClr val="FFFFFF"/>
                </a:solidFill>
                <a:latin typeface="Calibri"/>
                <a:cs typeface="Calibri"/>
              </a:rPr>
              <a:t> </a:t>
            </a:r>
            <a:r>
              <a:rPr sz="2100" b="1" dirty="0">
                <a:solidFill>
                  <a:srgbClr val="FFFFFF"/>
                </a:solidFill>
                <a:latin typeface="Calibri"/>
                <a:cs typeface="Calibri"/>
              </a:rPr>
              <a:t>given</a:t>
            </a:r>
            <a:r>
              <a:rPr sz="2100" b="1" spc="-25" dirty="0">
                <a:solidFill>
                  <a:srgbClr val="FFFFFF"/>
                </a:solidFill>
                <a:latin typeface="Calibri"/>
                <a:cs typeface="Calibri"/>
              </a:rPr>
              <a:t> </a:t>
            </a:r>
            <a:r>
              <a:rPr sz="2100" b="1" dirty="0">
                <a:solidFill>
                  <a:srgbClr val="FFFFFF"/>
                </a:solidFill>
                <a:latin typeface="Calibri"/>
                <a:cs typeface="Calibri"/>
              </a:rPr>
              <a:t>time.</a:t>
            </a:r>
            <a:r>
              <a:rPr sz="2100" b="1" spc="-25" dirty="0">
                <a:solidFill>
                  <a:srgbClr val="FFFFFF"/>
                </a:solidFill>
                <a:latin typeface="Calibri"/>
                <a:cs typeface="Calibri"/>
              </a:rPr>
              <a:t> </a:t>
            </a:r>
            <a:r>
              <a:rPr sz="2100" b="1" dirty="0">
                <a:solidFill>
                  <a:srgbClr val="FFFFFF"/>
                </a:solidFill>
                <a:latin typeface="Calibri"/>
                <a:cs typeface="Calibri"/>
              </a:rPr>
              <a:t>When</a:t>
            </a:r>
            <a:r>
              <a:rPr sz="2100" b="1" spc="-20" dirty="0">
                <a:solidFill>
                  <a:srgbClr val="FFFFFF"/>
                </a:solidFill>
                <a:latin typeface="Calibri"/>
                <a:cs typeface="Calibri"/>
              </a:rPr>
              <a:t> </a:t>
            </a:r>
            <a:r>
              <a:rPr sz="2100" b="1" dirty="0">
                <a:solidFill>
                  <a:srgbClr val="FFFFFF"/>
                </a:solidFill>
                <a:latin typeface="Calibri"/>
                <a:cs typeface="Calibri"/>
              </a:rPr>
              <a:t>you</a:t>
            </a:r>
            <a:r>
              <a:rPr sz="2100" b="1" spc="-30" dirty="0">
                <a:solidFill>
                  <a:srgbClr val="FFFFFF"/>
                </a:solidFill>
                <a:latin typeface="Calibri"/>
                <a:cs typeface="Calibri"/>
              </a:rPr>
              <a:t> </a:t>
            </a:r>
            <a:r>
              <a:rPr sz="2100" b="1" dirty="0">
                <a:solidFill>
                  <a:srgbClr val="FFFFFF"/>
                </a:solidFill>
                <a:latin typeface="Calibri"/>
                <a:cs typeface="Calibri"/>
              </a:rPr>
              <a:t>turn</a:t>
            </a:r>
            <a:r>
              <a:rPr sz="2100" b="1" spc="-25" dirty="0">
                <a:solidFill>
                  <a:srgbClr val="FFFFFF"/>
                </a:solidFill>
                <a:latin typeface="Calibri"/>
                <a:cs typeface="Calibri"/>
              </a:rPr>
              <a:t> on </a:t>
            </a:r>
            <a:r>
              <a:rPr sz="2100" b="1" dirty="0">
                <a:solidFill>
                  <a:srgbClr val="FFFFFF"/>
                </a:solidFill>
                <a:latin typeface="Calibri"/>
                <a:cs typeface="Calibri"/>
              </a:rPr>
              <a:t>your</a:t>
            </a:r>
            <a:r>
              <a:rPr sz="2100" b="1" spc="-40" dirty="0">
                <a:solidFill>
                  <a:srgbClr val="FFFFFF"/>
                </a:solidFill>
                <a:latin typeface="Calibri"/>
                <a:cs typeface="Calibri"/>
              </a:rPr>
              <a:t> </a:t>
            </a:r>
            <a:r>
              <a:rPr sz="2100" b="1" dirty="0">
                <a:solidFill>
                  <a:srgbClr val="FFFFFF"/>
                </a:solidFill>
                <a:latin typeface="Calibri"/>
                <a:cs typeface="Calibri"/>
              </a:rPr>
              <a:t>faucet</a:t>
            </a:r>
            <a:r>
              <a:rPr sz="2100" b="1" spc="-40" dirty="0">
                <a:solidFill>
                  <a:srgbClr val="FFFFFF"/>
                </a:solidFill>
                <a:latin typeface="Calibri"/>
                <a:cs typeface="Calibri"/>
              </a:rPr>
              <a:t> </a:t>
            </a:r>
            <a:r>
              <a:rPr sz="2100" b="1" dirty="0">
                <a:solidFill>
                  <a:srgbClr val="FFFFFF"/>
                </a:solidFill>
                <a:latin typeface="Calibri"/>
                <a:cs typeface="Calibri"/>
              </a:rPr>
              <a:t>or</a:t>
            </a:r>
            <a:r>
              <a:rPr sz="2100" b="1" spc="-35" dirty="0">
                <a:solidFill>
                  <a:srgbClr val="FFFFFF"/>
                </a:solidFill>
                <a:latin typeface="Calibri"/>
                <a:cs typeface="Calibri"/>
              </a:rPr>
              <a:t> </a:t>
            </a:r>
            <a:r>
              <a:rPr sz="2100" b="1" dirty="0">
                <a:solidFill>
                  <a:srgbClr val="FFFFFF"/>
                </a:solidFill>
                <a:latin typeface="Calibri"/>
                <a:cs typeface="Calibri"/>
              </a:rPr>
              <a:t>hose</a:t>
            </a:r>
            <a:r>
              <a:rPr sz="2100" b="1" spc="-40" dirty="0">
                <a:solidFill>
                  <a:srgbClr val="FFFFFF"/>
                </a:solidFill>
                <a:latin typeface="Calibri"/>
                <a:cs typeface="Calibri"/>
              </a:rPr>
              <a:t> </a:t>
            </a:r>
            <a:r>
              <a:rPr sz="2100" b="1" dirty="0">
                <a:solidFill>
                  <a:srgbClr val="FFFFFF"/>
                </a:solidFill>
                <a:latin typeface="Calibri"/>
                <a:cs typeface="Calibri"/>
              </a:rPr>
              <a:t>for</a:t>
            </a:r>
            <a:r>
              <a:rPr sz="2100" b="1" spc="-40" dirty="0">
                <a:solidFill>
                  <a:srgbClr val="FFFFFF"/>
                </a:solidFill>
                <a:latin typeface="Calibri"/>
                <a:cs typeface="Calibri"/>
              </a:rPr>
              <a:t> </a:t>
            </a:r>
            <a:r>
              <a:rPr sz="2100" b="1" spc="-10" dirty="0">
                <a:solidFill>
                  <a:srgbClr val="FFFFFF"/>
                </a:solidFill>
                <a:latin typeface="Calibri"/>
                <a:cs typeface="Calibri"/>
              </a:rPr>
              <a:t>water.</a:t>
            </a:r>
            <a:endParaRPr sz="2100">
              <a:latin typeface="Calibri"/>
              <a:cs typeface="Calibri"/>
            </a:endParaRPr>
          </a:p>
        </p:txBody>
      </p:sp>
      <p:grpSp>
        <p:nvGrpSpPr>
          <p:cNvPr id="16" name="object 16"/>
          <p:cNvGrpSpPr/>
          <p:nvPr/>
        </p:nvGrpSpPr>
        <p:grpSpPr>
          <a:xfrm>
            <a:off x="0" y="0"/>
            <a:ext cx="5596890" cy="5031105"/>
            <a:chOff x="0" y="0"/>
            <a:chExt cx="5596890" cy="5031105"/>
          </a:xfrm>
        </p:grpSpPr>
        <p:sp>
          <p:nvSpPr>
            <p:cNvPr id="17" name="object 17"/>
            <p:cNvSpPr/>
            <p:nvPr/>
          </p:nvSpPr>
          <p:spPr>
            <a:xfrm>
              <a:off x="363918" y="5022710"/>
              <a:ext cx="4911090" cy="0"/>
            </a:xfrm>
            <a:custGeom>
              <a:avLst/>
              <a:gdLst/>
              <a:ahLst/>
              <a:cxnLst/>
              <a:rect l="l" t="t" r="r" b="b"/>
              <a:pathLst>
                <a:path w="4911090">
                  <a:moveTo>
                    <a:pt x="0" y="0"/>
                  </a:moveTo>
                  <a:lnTo>
                    <a:pt x="4910709" y="0"/>
                  </a:lnTo>
                </a:path>
              </a:pathLst>
            </a:custGeom>
            <a:ln w="15875">
              <a:solidFill>
                <a:srgbClr val="AB0520"/>
              </a:solidFill>
            </a:ln>
          </p:spPr>
          <p:txBody>
            <a:bodyPr wrap="square" lIns="0" tIns="0" rIns="0" bIns="0" rtlCol="0"/>
            <a:lstStyle/>
            <a:p>
              <a:endParaRPr/>
            </a:p>
          </p:txBody>
        </p:sp>
        <p:pic>
          <p:nvPicPr>
            <p:cNvPr id="18" name="object 18"/>
            <p:cNvPicPr/>
            <p:nvPr/>
          </p:nvPicPr>
          <p:blipFill>
            <a:blip r:embed="rId8" cstate="print"/>
            <a:stretch>
              <a:fillRect/>
            </a:stretch>
          </p:blipFill>
          <p:spPr>
            <a:xfrm>
              <a:off x="0" y="0"/>
              <a:ext cx="3900574" cy="2076969"/>
            </a:xfrm>
            <a:prstGeom prst="rect">
              <a:avLst/>
            </a:prstGeom>
          </p:spPr>
        </p:pic>
        <p:pic>
          <p:nvPicPr>
            <p:cNvPr id="19" name="object 19"/>
            <p:cNvPicPr/>
            <p:nvPr/>
          </p:nvPicPr>
          <p:blipFill>
            <a:blip r:embed="rId9" cstate="print"/>
            <a:stretch>
              <a:fillRect/>
            </a:stretch>
          </p:blipFill>
          <p:spPr>
            <a:xfrm>
              <a:off x="0" y="2067178"/>
              <a:ext cx="2554729" cy="1204317"/>
            </a:xfrm>
            <a:prstGeom prst="rect">
              <a:avLst/>
            </a:prstGeom>
          </p:spPr>
        </p:pic>
        <p:pic>
          <p:nvPicPr>
            <p:cNvPr id="20" name="object 20"/>
            <p:cNvPicPr/>
            <p:nvPr/>
          </p:nvPicPr>
          <p:blipFill>
            <a:blip r:embed="rId10" cstate="print"/>
            <a:stretch>
              <a:fillRect/>
            </a:stretch>
          </p:blipFill>
          <p:spPr>
            <a:xfrm>
              <a:off x="2470150" y="2100821"/>
              <a:ext cx="3126601" cy="2080646"/>
            </a:xfrm>
            <a:prstGeom prst="rect">
              <a:avLst/>
            </a:prstGeom>
          </p:spPr>
        </p:pic>
        <p:pic>
          <p:nvPicPr>
            <p:cNvPr id="21" name="object 21"/>
            <p:cNvPicPr/>
            <p:nvPr/>
          </p:nvPicPr>
          <p:blipFill>
            <a:blip r:embed="rId11" cstate="print"/>
            <a:stretch>
              <a:fillRect/>
            </a:stretch>
          </p:blipFill>
          <p:spPr>
            <a:xfrm>
              <a:off x="3539490" y="1092695"/>
              <a:ext cx="2057400" cy="984250"/>
            </a:xfrm>
            <a:prstGeom prst="rect">
              <a:avLst/>
            </a:prstGeom>
          </p:spPr>
        </p:pic>
        <p:pic>
          <p:nvPicPr>
            <p:cNvPr id="22" name="object 22"/>
            <p:cNvPicPr/>
            <p:nvPr/>
          </p:nvPicPr>
          <p:blipFill>
            <a:blip r:embed="rId12" cstate="print"/>
            <a:stretch>
              <a:fillRect/>
            </a:stretch>
          </p:blipFill>
          <p:spPr>
            <a:xfrm>
              <a:off x="4241" y="3089033"/>
              <a:ext cx="2479566" cy="1113637"/>
            </a:xfrm>
            <a:prstGeom prst="rect">
              <a:avLst/>
            </a:prstGeom>
          </p:spPr>
        </p:pic>
        <p:pic>
          <p:nvPicPr>
            <p:cNvPr id="23" name="object 23"/>
            <p:cNvPicPr/>
            <p:nvPr/>
          </p:nvPicPr>
          <p:blipFill>
            <a:blip r:embed="rId13" cstate="print"/>
            <a:stretch>
              <a:fillRect/>
            </a:stretch>
          </p:blipFill>
          <p:spPr>
            <a:xfrm>
              <a:off x="0" y="1293393"/>
              <a:ext cx="1377162" cy="773781"/>
            </a:xfrm>
            <a:prstGeom prst="rect">
              <a:avLst/>
            </a:prstGeom>
          </p:spPr>
        </p:pic>
      </p:grpSp>
      <p:sp>
        <p:nvSpPr>
          <p:cNvPr id="24" name="object 24" descr="$PPTXTitle"/>
          <p:cNvSpPr txBox="1">
            <a:spLocks noGrp="1"/>
          </p:cNvSpPr>
          <p:nvPr>
            <p:ph type="title"/>
          </p:nvPr>
        </p:nvSpPr>
        <p:spPr>
          <a:xfrm>
            <a:off x="6141389" y="207022"/>
            <a:ext cx="5565775" cy="2317115"/>
          </a:xfrm>
          <a:prstGeom prst="rect">
            <a:avLst/>
          </a:prstGeom>
        </p:spPr>
        <p:txBody>
          <a:bodyPr vert="horz" wrap="square" lIns="0" tIns="16510" rIns="0" bIns="0" rtlCol="0">
            <a:spAutoFit/>
          </a:bodyPr>
          <a:lstStyle/>
          <a:p>
            <a:pPr marL="163195">
              <a:lnSpc>
                <a:spcPct val="100000"/>
              </a:lnSpc>
              <a:spcBef>
                <a:spcPts val="130"/>
              </a:spcBef>
              <a:tabLst>
                <a:tab pos="734695" algn="l"/>
                <a:tab pos="5073650" algn="l"/>
              </a:tabLst>
            </a:pPr>
            <a:r>
              <a:rPr sz="3950" u="heavy" dirty="0">
                <a:solidFill>
                  <a:srgbClr val="FFFFFF"/>
                </a:solidFill>
                <a:uFill>
                  <a:solidFill>
                    <a:srgbClr val="AB0520"/>
                  </a:solidFill>
                </a:uFill>
                <a:latin typeface="Calibri"/>
                <a:cs typeface="Calibri"/>
              </a:rPr>
              <a:t>	Indirect</a:t>
            </a:r>
            <a:r>
              <a:rPr sz="3950" u="heavy" spc="-145" dirty="0">
                <a:solidFill>
                  <a:srgbClr val="FFFFFF"/>
                </a:solidFill>
                <a:uFill>
                  <a:solidFill>
                    <a:srgbClr val="AB0520"/>
                  </a:solidFill>
                </a:uFill>
                <a:latin typeface="Calibri"/>
                <a:cs typeface="Calibri"/>
              </a:rPr>
              <a:t> </a:t>
            </a:r>
            <a:r>
              <a:rPr sz="3950" u="heavy" dirty="0">
                <a:solidFill>
                  <a:srgbClr val="FFFFFF"/>
                </a:solidFill>
                <a:uFill>
                  <a:solidFill>
                    <a:srgbClr val="AB0520"/>
                  </a:solidFill>
                </a:uFill>
                <a:latin typeface="Calibri"/>
                <a:cs typeface="Calibri"/>
              </a:rPr>
              <a:t>Water</a:t>
            </a:r>
            <a:r>
              <a:rPr sz="3950" u="heavy" spc="-140" dirty="0">
                <a:solidFill>
                  <a:srgbClr val="FFFFFF"/>
                </a:solidFill>
                <a:uFill>
                  <a:solidFill>
                    <a:srgbClr val="AB0520"/>
                  </a:solidFill>
                </a:uFill>
                <a:latin typeface="Calibri"/>
                <a:cs typeface="Calibri"/>
              </a:rPr>
              <a:t> </a:t>
            </a:r>
            <a:r>
              <a:rPr sz="3950" u="heavy" spc="-25" dirty="0">
                <a:solidFill>
                  <a:srgbClr val="FFFFFF"/>
                </a:solidFill>
                <a:uFill>
                  <a:solidFill>
                    <a:srgbClr val="AB0520"/>
                  </a:solidFill>
                </a:uFill>
                <a:latin typeface="Calibri"/>
                <a:cs typeface="Calibri"/>
              </a:rPr>
              <a:t>Use</a:t>
            </a:r>
            <a:r>
              <a:rPr sz="3950" u="heavy" dirty="0">
                <a:solidFill>
                  <a:srgbClr val="FFFFFF"/>
                </a:solidFill>
                <a:uFill>
                  <a:solidFill>
                    <a:srgbClr val="AB0520"/>
                  </a:solidFill>
                </a:uFill>
                <a:latin typeface="Calibri"/>
                <a:cs typeface="Calibri"/>
              </a:rPr>
              <a:t>	</a:t>
            </a:r>
            <a:endParaRPr sz="3950">
              <a:latin typeface="Calibri"/>
              <a:cs typeface="Calibri"/>
            </a:endParaRPr>
          </a:p>
          <a:p>
            <a:pPr marL="12065" marR="5080" algn="ctr">
              <a:lnSpc>
                <a:spcPct val="122200"/>
              </a:lnSpc>
              <a:spcBef>
                <a:spcPts val="950"/>
              </a:spcBef>
            </a:pPr>
            <a:r>
              <a:rPr sz="2100" dirty="0">
                <a:solidFill>
                  <a:srgbClr val="FFFFFF"/>
                </a:solidFill>
                <a:latin typeface="Calibri"/>
                <a:cs typeface="Calibri"/>
              </a:rPr>
              <a:t>The</a:t>
            </a:r>
            <a:r>
              <a:rPr sz="2100" spc="-35" dirty="0">
                <a:solidFill>
                  <a:srgbClr val="FFFFFF"/>
                </a:solidFill>
                <a:latin typeface="Calibri"/>
                <a:cs typeface="Calibri"/>
              </a:rPr>
              <a:t> </a:t>
            </a:r>
            <a:r>
              <a:rPr sz="2100" dirty="0">
                <a:solidFill>
                  <a:srgbClr val="FFFFFF"/>
                </a:solidFill>
                <a:latin typeface="Calibri"/>
                <a:cs typeface="Calibri"/>
              </a:rPr>
              <a:t>water</a:t>
            </a:r>
            <a:r>
              <a:rPr sz="2100" spc="-35" dirty="0">
                <a:solidFill>
                  <a:srgbClr val="FFFFFF"/>
                </a:solidFill>
                <a:latin typeface="Calibri"/>
                <a:cs typeface="Calibri"/>
              </a:rPr>
              <a:t> </a:t>
            </a:r>
            <a:r>
              <a:rPr sz="2100" dirty="0">
                <a:solidFill>
                  <a:srgbClr val="FFFFFF"/>
                </a:solidFill>
                <a:latin typeface="Calibri"/>
                <a:cs typeface="Calibri"/>
              </a:rPr>
              <a:t>used</a:t>
            </a:r>
            <a:r>
              <a:rPr sz="2100" spc="-30" dirty="0">
                <a:solidFill>
                  <a:srgbClr val="FFFFFF"/>
                </a:solidFill>
                <a:latin typeface="Calibri"/>
                <a:cs typeface="Calibri"/>
              </a:rPr>
              <a:t> </a:t>
            </a:r>
            <a:r>
              <a:rPr sz="2100" dirty="0">
                <a:solidFill>
                  <a:srgbClr val="FFFFFF"/>
                </a:solidFill>
                <a:latin typeface="Calibri"/>
                <a:cs typeface="Calibri"/>
              </a:rPr>
              <a:t>to</a:t>
            </a:r>
            <a:r>
              <a:rPr sz="2100" spc="-30" dirty="0">
                <a:solidFill>
                  <a:srgbClr val="FFFFFF"/>
                </a:solidFill>
                <a:latin typeface="Calibri"/>
                <a:cs typeface="Calibri"/>
              </a:rPr>
              <a:t> </a:t>
            </a:r>
            <a:r>
              <a:rPr sz="2100" dirty="0">
                <a:solidFill>
                  <a:srgbClr val="FFFFFF"/>
                </a:solidFill>
                <a:latin typeface="Calibri"/>
                <a:cs typeface="Calibri"/>
              </a:rPr>
              <a:t>produce</a:t>
            </a:r>
            <a:r>
              <a:rPr sz="2100" spc="-35" dirty="0">
                <a:solidFill>
                  <a:srgbClr val="FFFFFF"/>
                </a:solidFill>
                <a:latin typeface="Calibri"/>
                <a:cs typeface="Calibri"/>
              </a:rPr>
              <a:t> </a:t>
            </a:r>
            <a:r>
              <a:rPr sz="2100" dirty="0">
                <a:solidFill>
                  <a:srgbClr val="FFFFFF"/>
                </a:solidFill>
                <a:latin typeface="Calibri"/>
                <a:cs typeface="Calibri"/>
              </a:rPr>
              <a:t>the</a:t>
            </a:r>
            <a:r>
              <a:rPr sz="2100" spc="-30" dirty="0">
                <a:solidFill>
                  <a:srgbClr val="FFFFFF"/>
                </a:solidFill>
                <a:latin typeface="Calibri"/>
                <a:cs typeface="Calibri"/>
              </a:rPr>
              <a:t> </a:t>
            </a:r>
            <a:r>
              <a:rPr sz="2100" dirty="0">
                <a:solidFill>
                  <a:srgbClr val="FFFFFF"/>
                </a:solidFill>
                <a:latin typeface="Calibri"/>
                <a:cs typeface="Calibri"/>
              </a:rPr>
              <a:t>goods</a:t>
            </a:r>
            <a:r>
              <a:rPr sz="2100" spc="-30" dirty="0">
                <a:solidFill>
                  <a:srgbClr val="FFFFFF"/>
                </a:solidFill>
                <a:latin typeface="Calibri"/>
                <a:cs typeface="Calibri"/>
              </a:rPr>
              <a:t> </a:t>
            </a:r>
            <a:r>
              <a:rPr sz="2100" dirty="0">
                <a:solidFill>
                  <a:srgbClr val="FFFFFF"/>
                </a:solidFill>
                <a:latin typeface="Calibri"/>
                <a:cs typeface="Calibri"/>
              </a:rPr>
              <a:t>and</a:t>
            </a:r>
            <a:r>
              <a:rPr sz="2100" spc="-30" dirty="0">
                <a:solidFill>
                  <a:srgbClr val="FFFFFF"/>
                </a:solidFill>
                <a:latin typeface="Calibri"/>
                <a:cs typeface="Calibri"/>
              </a:rPr>
              <a:t> </a:t>
            </a:r>
            <a:r>
              <a:rPr sz="2100" spc="-10" dirty="0">
                <a:solidFill>
                  <a:srgbClr val="FFFFFF"/>
                </a:solidFill>
                <a:latin typeface="Calibri"/>
                <a:cs typeface="Calibri"/>
              </a:rPr>
              <a:t>services </a:t>
            </a:r>
            <a:r>
              <a:rPr sz="2100" dirty="0">
                <a:solidFill>
                  <a:srgbClr val="FFFFFF"/>
                </a:solidFill>
                <a:latin typeface="Calibri"/>
                <a:cs typeface="Calibri"/>
              </a:rPr>
              <a:t>we</a:t>
            </a:r>
            <a:r>
              <a:rPr sz="2100" spc="-35" dirty="0">
                <a:solidFill>
                  <a:srgbClr val="FFFFFF"/>
                </a:solidFill>
                <a:latin typeface="Calibri"/>
                <a:cs typeface="Calibri"/>
              </a:rPr>
              <a:t> </a:t>
            </a:r>
            <a:r>
              <a:rPr sz="2100" dirty="0">
                <a:solidFill>
                  <a:srgbClr val="FFFFFF"/>
                </a:solidFill>
                <a:latin typeface="Calibri"/>
                <a:cs typeface="Calibri"/>
              </a:rPr>
              <a:t>all</a:t>
            </a:r>
            <a:r>
              <a:rPr sz="2100" spc="-25" dirty="0">
                <a:solidFill>
                  <a:srgbClr val="FFFFFF"/>
                </a:solidFill>
                <a:latin typeface="Calibri"/>
                <a:cs typeface="Calibri"/>
              </a:rPr>
              <a:t> </a:t>
            </a:r>
            <a:r>
              <a:rPr sz="2100" spc="-10" dirty="0">
                <a:solidFill>
                  <a:srgbClr val="FFFFFF"/>
                </a:solidFill>
                <a:latin typeface="Calibri"/>
                <a:cs typeface="Calibri"/>
              </a:rPr>
              <a:t>enjoy.</a:t>
            </a:r>
            <a:r>
              <a:rPr sz="2100" spc="-30" dirty="0">
                <a:solidFill>
                  <a:srgbClr val="FFFFFF"/>
                </a:solidFill>
                <a:latin typeface="Calibri"/>
                <a:cs typeface="Calibri"/>
              </a:rPr>
              <a:t> </a:t>
            </a:r>
            <a:r>
              <a:rPr sz="2100" dirty="0">
                <a:solidFill>
                  <a:srgbClr val="FFFFFF"/>
                </a:solidFill>
                <a:latin typeface="Calibri"/>
                <a:cs typeface="Calibri"/>
              </a:rPr>
              <a:t>It</a:t>
            </a:r>
            <a:r>
              <a:rPr sz="2100" spc="-25" dirty="0">
                <a:solidFill>
                  <a:srgbClr val="FFFFFF"/>
                </a:solidFill>
                <a:latin typeface="Calibri"/>
                <a:cs typeface="Calibri"/>
              </a:rPr>
              <a:t> </a:t>
            </a:r>
            <a:r>
              <a:rPr sz="2100" dirty="0">
                <a:solidFill>
                  <a:srgbClr val="FFFFFF"/>
                </a:solidFill>
                <a:latin typeface="Calibri"/>
                <a:cs typeface="Calibri"/>
              </a:rPr>
              <a:t>is</a:t>
            </a:r>
            <a:r>
              <a:rPr sz="2100" spc="-35" dirty="0">
                <a:solidFill>
                  <a:srgbClr val="FFFFFF"/>
                </a:solidFill>
                <a:latin typeface="Calibri"/>
                <a:cs typeface="Calibri"/>
              </a:rPr>
              <a:t> </a:t>
            </a:r>
            <a:r>
              <a:rPr sz="2100" dirty="0">
                <a:solidFill>
                  <a:srgbClr val="FFFFFF"/>
                </a:solidFill>
                <a:latin typeface="Calibri"/>
                <a:cs typeface="Calibri"/>
              </a:rPr>
              <a:t>the</a:t>
            </a:r>
            <a:r>
              <a:rPr sz="2100" spc="-30" dirty="0">
                <a:solidFill>
                  <a:srgbClr val="FFFFFF"/>
                </a:solidFill>
                <a:latin typeface="Calibri"/>
                <a:cs typeface="Calibri"/>
              </a:rPr>
              <a:t> </a:t>
            </a:r>
            <a:r>
              <a:rPr sz="2100" dirty="0">
                <a:solidFill>
                  <a:srgbClr val="FFFFFF"/>
                </a:solidFill>
                <a:latin typeface="Calibri"/>
                <a:cs typeface="Calibri"/>
              </a:rPr>
              <a:t>water</a:t>
            </a:r>
            <a:r>
              <a:rPr sz="2100" spc="-30" dirty="0">
                <a:solidFill>
                  <a:srgbClr val="FFFFFF"/>
                </a:solidFill>
                <a:latin typeface="Calibri"/>
                <a:cs typeface="Calibri"/>
              </a:rPr>
              <a:t> </a:t>
            </a:r>
            <a:r>
              <a:rPr sz="2100" dirty="0">
                <a:solidFill>
                  <a:srgbClr val="FFFFFF"/>
                </a:solidFill>
                <a:latin typeface="Calibri"/>
                <a:cs typeface="Calibri"/>
              </a:rPr>
              <a:t>hidden</a:t>
            </a:r>
            <a:r>
              <a:rPr sz="2100" spc="-30" dirty="0">
                <a:solidFill>
                  <a:srgbClr val="FFFFFF"/>
                </a:solidFill>
                <a:latin typeface="Calibri"/>
                <a:cs typeface="Calibri"/>
              </a:rPr>
              <a:t> </a:t>
            </a:r>
            <a:r>
              <a:rPr sz="2100" dirty="0">
                <a:solidFill>
                  <a:srgbClr val="FFFFFF"/>
                </a:solidFill>
                <a:latin typeface="Calibri"/>
                <a:cs typeface="Calibri"/>
              </a:rPr>
              <a:t>or</a:t>
            </a:r>
            <a:r>
              <a:rPr sz="2100" spc="-30" dirty="0">
                <a:solidFill>
                  <a:srgbClr val="FFFFFF"/>
                </a:solidFill>
                <a:latin typeface="Calibri"/>
                <a:cs typeface="Calibri"/>
              </a:rPr>
              <a:t> </a:t>
            </a:r>
            <a:r>
              <a:rPr sz="2100" dirty="0">
                <a:solidFill>
                  <a:srgbClr val="FFFFFF"/>
                </a:solidFill>
                <a:latin typeface="Calibri"/>
                <a:cs typeface="Calibri"/>
              </a:rPr>
              <a:t>not</a:t>
            </a:r>
            <a:r>
              <a:rPr sz="2100" spc="-30" dirty="0">
                <a:solidFill>
                  <a:srgbClr val="FFFFFF"/>
                </a:solidFill>
                <a:latin typeface="Calibri"/>
                <a:cs typeface="Calibri"/>
              </a:rPr>
              <a:t> </a:t>
            </a:r>
            <a:r>
              <a:rPr sz="2100" dirty="0">
                <a:solidFill>
                  <a:srgbClr val="FFFFFF"/>
                </a:solidFill>
                <a:latin typeface="Calibri"/>
                <a:cs typeface="Calibri"/>
              </a:rPr>
              <a:t>seen</a:t>
            </a:r>
            <a:r>
              <a:rPr sz="2100" spc="-25" dirty="0">
                <a:solidFill>
                  <a:srgbClr val="FFFFFF"/>
                </a:solidFill>
                <a:latin typeface="Calibri"/>
                <a:cs typeface="Calibri"/>
              </a:rPr>
              <a:t> by </a:t>
            </a:r>
            <a:r>
              <a:rPr sz="2100" dirty="0">
                <a:solidFill>
                  <a:srgbClr val="FFFFFF"/>
                </a:solidFill>
                <a:latin typeface="Calibri"/>
                <a:cs typeface="Calibri"/>
              </a:rPr>
              <a:t>the</a:t>
            </a:r>
            <a:r>
              <a:rPr sz="2100" spc="-20" dirty="0">
                <a:solidFill>
                  <a:srgbClr val="FFFFFF"/>
                </a:solidFill>
                <a:latin typeface="Calibri"/>
                <a:cs typeface="Calibri"/>
              </a:rPr>
              <a:t> </a:t>
            </a:r>
            <a:r>
              <a:rPr sz="2100" spc="-10" dirty="0">
                <a:solidFill>
                  <a:srgbClr val="FFFFFF"/>
                </a:solidFill>
                <a:latin typeface="Calibri"/>
                <a:cs typeface="Calibri"/>
              </a:rPr>
              <a:t>end-</a:t>
            </a:r>
            <a:r>
              <a:rPr sz="2100" dirty="0">
                <a:solidFill>
                  <a:srgbClr val="FFFFFF"/>
                </a:solidFill>
                <a:latin typeface="Calibri"/>
                <a:cs typeface="Calibri"/>
              </a:rPr>
              <a:t>user</a:t>
            </a:r>
            <a:r>
              <a:rPr sz="2100" spc="-20" dirty="0">
                <a:solidFill>
                  <a:srgbClr val="FFFFFF"/>
                </a:solidFill>
                <a:latin typeface="Calibri"/>
                <a:cs typeface="Calibri"/>
              </a:rPr>
              <a:t> </a:t>
            </a:r>
            <a:r>
              <a:rPr sz="2100" dirty="0">
                <a:solidFill>
                  <a:srgbClr val="FFFFFF"/>
                </a:solidFill>
                <a:latin typeface="Calibri"/>
                <a:cs typeface="Calibri"/>
              </a:rPr>
              <a:t>during</a:t>
            </a:r>
            <a:r>
              <a:rPr sz="2100" spc="-15" dirty="0">
                <a:solidFill>
                  <a:srgbClr val="FFFFFF"/>
                </a:solidFill>
                <a:latin typeface="Calibri"/>
                <a:cs typeface="Calibri"/>
              </a:rPr>
              <a:t> </a:t>
            </a:r>
            <a:r>
              <a:rPr sz="2100" dirty="0">
                <a:solidFill>
                  <a:srgbClr val="FFFFFF"/>
                </a:solidFill>
                <a:latin typeface="Calibri"/>
                <a:cs typeface="Calibri"/>
              </a:rPr>
              <a:t>the</a:t>
            </a:r>
            <a:r>
              <a:rPr sz="2100" spc="-20" dirty="0">
                <a:solidFill>
                  <a:srgbClr val="FFFFFF"/>
                </a:solidFill>
                <a:latin typeface="Calibri"/>
                <a:cs typeface="Calibri"/>
              </a:rPr>
              <a:t> </a:t>
            </a:r>
            <a:r>
              <a:rPr sz="2100" dirty="0">
                <a:solidFill>
                  <a:srgbClr val="FFFFFF"/>
                </a:solidFill>
                <a:latin typeface="Calibri"/>
                <a:cs typeface="Calibri"/>
              </a:rPr>
              <a:t>process</a:t>
            </a:r>
            <a:r>
              <a:rPr sz="2100" spc="-15" dirty="0">
                <a:solidFill>
                  <a:srgbClr val="FFFFFF"/>
                </a:solidFill>
                <a:latin typeface="Calibri"/>
                <a:cs typeface="Calibri"/>
              </a:rPr>
              <a:t> </a:t>
            </a:r>
            <a:r>
              <a:rPr sz="2100" dirty="0">
                <a:solidFill>
                  <a:srgbClr val="FFFFFF"/>
                </a:solidFill>
                <a:latin typeface="Calibri"/>
                <a:cs typeface="Calibri"/>
              </a:rPr>
              <a:t>or</a:t>
            </a:r>
            <a:r>
              <a:rPr sz="2100" spc="-20" dirty="0">
                <a:solidFill>
                  <a:srgbClr val="FFFFFF"/>
                </a:solidFill>
                <a:latin typeface="Calibri"/>
                <a:cs typeface="Calibri"/>
              </a:rPr>
              <a:t> </a:t>
            </a:r>
            <a:r>
              <a:rPr sz="2100" spc="-10" dirty="0">
                <a:solidFill>
                  <a:srgbClr val="FFFFFF"/>
                </a:solidFill>
                <a:latin typeface="Calibri"/>
                <a:cs typeface="Calibri"/>
              </a:rPr>
              <a:t>manufacturing </a:t>
            </a:r>
            <a:r>
              <a:rPr sz="2100" dirty="0">
                <a:solidFill>
                  <a:srgbClr val="FFFFFF"/>
                </a:solidFill>
                <a:latin typeface="Calibri"/>
                <a:cs typeface="Calibri"/>
              </a:rPr>
              <a:t>of</a:t>
            </a:r>
            <a:r>
              <a:rPr sz="2100" spc="-15" dirty="0">
                <a:solidFill>
                  <a:srgbClr val="FFFFFF"/>
                </a:solidFill>
                <a:latin typeface="Calibri"/>
                <a:cs typeface="Calibri"/>
              </a:rPr>
              <a:t> </a:t>
            </a:r>
            <a:r>
              <a:rPr sz="2100" dirty="0">
                <a:solidFill>
                  <a:srgbClr val="FFFFFF"/>
                </a:solidFill>
                <a:latin typeface="Calibri"/>
                <a:cs typeface="Calibri"/>
              </a:rPr>
              <a:t>a</a:t>
            </a:r>
            <a:r>
              <a:rPr sz="2100" spc="-10" dirty="0">
                <a:solidFill>
                  <a:srgbClr val="FFFFFF"/>
                </a:solidFill>
                <a:latin typeface="Calibri"/>
                <a:cs typeface="Calibri"/>
              </a:rPr>
              <a:t> </a:t>
            </a:r>
            <a:r>
              <a:rPr sz="2100" dirty="0">
                <a:solidFill>
                  <a:srgbClr val="FFFFFF"/>
                </a:solidFill>
                <a:latin typeface="Calibri"/>
                <a:cs typeface="Calibri"/>
              </a:rPr>
              <a:t>good</a:t>
            </a:r>
            <a:r>
              <a:rPr sz="2100" spc="-10" dirty="0">
                <a:solidFill>
                  <a:srgbClr val="FFFFFF"/>
                </a:solidFill>
                <a:latin typeface="Calibri"/>
                <a:cs typeface="Calibri"/>
              </a:rPr>
              <a:t> </a:t>
            </a:r>
            <a:r>
              <a:rPr sz="2100" dirty="0">
                <a:solidFill>
                  <a:srgbClr val="FFFFFF"/>
                </a:solidFill>
                <a:latin typeface="Calibri"/>
                <a:cs typeface="Calibri"/>
              </a:rPr>
              <a:t>or</a:t>
            </a:r>
            <a:r>
              <a:rPr sz="2100" spc="-10" dirty="0">
                <a:solidFill>
                  <a:srgbClr val="FFFFFF"/>
                </a:solidFill>
                <a:latin typeface="Calibri"/>
                <a:cs typeface="Calibri"/>
              </a:rPr>
              <a:t> service.</a:t>
            </a:r>
            <a:endParaRPr sz="210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C234B"/>
          </a:solidFill>
        </p:spPr>
        <p:txBody>
          <a:bodyPr wrap="square" lIns="0" tIns="0" rIns="0" bIns="0" rtlCol="0"/>
          <a:lstStyle/>
          <a:p>
            <a:endParaRPr/>
          </a:p>
        </p:txBody>
      </p:sp>
      <p:grpSp>
        <p:nvGrpSpPr>
          <p:cNvPr id="3" name="object 3"/>
          <p:cNvGrpSpPr/>
          <p:nvPr/>
        </p:nvGrpSpPr>
        <p:grpSpPr>
          <a:xfrm>
            <a:off x="8585949" y="3695179"/>
            <a:ext cx="3390265" cy="3038475"/>
            <a:chOff x="8585949" y="3695179"/>
            <a:chExt cx="3390265" cy="3038475"/>
          </a:xfrm>
        </p:grpSpPr>
        <p:pic>
          <p:nvPicPr>
            <p:cNvPr id="4" name="object 4"/>
            <p:cNvPicPr/>
            <p:nvPr/>
          </p:nvPicPr>
          <p:blipFill>
            <a:blip r:embed="rId3" cstate="print"/>
            <a:stretch>
              <a:fillRect/>
            </a:stretch>
          </p:blipFill>
          <p:spPr>
            <a:xfrm>
              <a:off x="10721073" y="5620969"/>
              <a:ext cx="864793" cy="811090"/>
            </a:xfrm>
            <a:prstGeom prst="rect">
              <a:avLst/>
            </a:prstGeom>
          </p:spPr>
        </p:pic>
        <p:pic>
          <p:nvPicPr>
            <p:cNvPr id="5" name="object 5"/>
            <p:cNvPicPr/>
            <p:nvPr/>
          </p:nvPicPr>
          <p:blipFill>
            <a:blip r:embed="rId4" cstate="print"/>
            <a:stretch>
              <a:fillRect/>
            </a:stretch>
          </p:blipFill>
          <p:spPr>
            <a:xfrm>
              <a:off x="8623795" y="3695179"/>
              <a:ext cx="3314268" cy="2207876"/>
            </a:xfrm>
            <a:prstGeom prst="rect">
              <a:avLst/>
            </a:prstGeom>
          </p:spPr>
        </p:pic>
        <p:pic>
          <p:nvPicPr>
            <p:cNvPr id="6" name="object 6"/>
            <p:cNvPicPr/>
            <p:nvPr/>
          </p:nvPicPr>
          <p:blipFill>
            <a:blip r:embed="rId5" cstate="print"/>
            <a:stretch>
              <a:fillRect/>
            </a:stretch>
          </p:blipFill>
          <p:spPr>
            <a:xfrm>
              <a:off x="8585949" y="5754408"/>
              <a:ext cx="3389959" cy="978810"/>
            </a:xfrm>
            <a:prstGeom prst="rect">
              <a:avLst/>
            </a:prstGeom>
          </p:spPr>
        </p:pic>
      </p:grpSp>
      <p:sp>
        <p:nvSpPr>
          <p:cNvPr id="7" name="object 7"/>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8" name="object 8"/>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9" name="object 9" descr="$PPTXTitle"/>
          <p:cNvSpPr txBox="1">
            <a:spLocks noGrp="1"/>
          </p:cNvSpPr>
          <p:nvPr>
            <p:ph type="title"/>
          </p:nvPr>
        </p:nvSpPr>
        <p:spPr>
          <a:xfrm>
            <a:off x="573392" y="273697"/>
            <a:ext cx="10610850" cy="632460"/>
          </a:xfrm>
          <a:prstGeom prst="rect">
            <a:avLst/>
          </a:prstGeom>
        </p:spPr>
        <p:txBody>
          <a:bodyPr vert="horz" wrap="square" lIns="0" tIns="16510" rIns="0" bIns="0" rtlCol="0">
            <a:spAutoFit/>
          </a:bodyPr>
          <a:lstStyle/>
          <a:p>
            <a:pPr marL="12700">
              <a:lnSpc>
                <a:spcPct val="100000"/>
              </a:lnSpc>
              <a:spcBef>
                <a:spcPts val="130"/>
              </a:spcBef>
              <a:tabLst>
                <a:tab pos="10597515" algn="l"/>
              </a:tabLst>
            </a:pPr>
            <a:r>
              <a:rPr sz="3950" u="heavy" dirty="0">
                <a:solidFill>
                  <a:srgbClr val="AB0520"/>
                </a:solidFill>
                <a:uFill>
                  <a:solidFill>
                    <a:srgbClr val="AB0520"/>
                  </a:solidFill>
                </a:uFill>
                <a:latin typeface="Calibri"/>
                <a:cs typeface="Calibri"/>
              </a:rPr>
              <a:t>SUSTAINABILITY</a:t>
            </a:r>
            <a:r>
              <a:rPr sz="3950" u="heavy" spc="-100" dirty="0">
                <a:solidFill>
                  <a:srgbClr val="AB0520"/>
                </a:solidFill>
                <a:uFill>
                  <a:solidFill>
                    <a:srgbClr val="AB0520"/>
                  </a:solidFill>
                </a:uFill>
                <a:latin typeface="Calibri"/>
                <a:cs typeface="Calibri"/>
              </a:rPr>
              <a:t> </a:t>
            </a:r>
            <a:r>
              <a:rPr sz="3950" u="heavy" dirty="0">
                <a:solidFill>
                  <a:srgbClr val="AB0520"/>
                </a:solidFill>
                <a:uFill>
                  <a:solidFill>
                    <a:srgbClr val="AB0520"/>
                  </a:solidFill>
                </a:uFill>
                <a:latin typeface="Calibri"/>
                <a:cs typeface="Calibri"/>
              </a:rPr>
              <a:t>&amp;</a:t>
            </a:r>
            <a:r>
              <a:rPr sz="3950" u="heavy" spc="-100" dirty="0">
                <a:solidFill>
                  <a:srgbClr val="AB0520"/>
                </a:solidFill>
                <a:uFill>
                  <a:solidFill>
                    <a:srgbClr val="AB0520"/>
                  </a:solidFill>
                </a:uFill>
                <a:latin typeface="Calibri"/>
                <a:cs typeface="Calibri"/>
              </a:rPr>
              <a:t> </a:t>
            </a:r>
            <a:r>
              <a:rPr sz="3950" u="heavy" dirty="0">
                <a:solidFill>
                  <a:srgbClr val="AB0520"/>
                </a:solidFill>
                <a:uFill>
                  <a:solidFill>
                    <a:srgbClr val="AB0520"/>
                  </a:solidFill>
                </a:uFill>
                <a:latin typeface="Calibri"/>
                <a:cs typeface="Calibri"/>
              </a:rPr>
              <a:t>STEWARDSHIP:</a:t>
            </a:r>
            <a:r>
              <a:rPr sz="3950" u="heavy" spc="-95" dirty="0">
                <a:solidFill>
                  <a:srgbClr val="AB0520"/>
                </a:solidFill>
                <a:uFill>
                  <a:solidFill>
                    <a:srgbClr val="AB0520"/>
                  </a:solidFill>
                </a:uFill>
                <a:latin typeface="Calibri"/>
                <a:cs typeface="Calibri"/>
              </a:rPr>
              <a:t> </a:t>
            </a:r>
            <a:r>
              <a:rPr sz="3950" u="heavy" dirty="0">
                <a:solidFill>
                  <a:srgbClr val="FFFFFF"/>
                </a:solidFill>
                <a:uFill>
                  <a:solidFill>
                    <a:srgbClr val="AB0520"/>
                  </a:solidFill>
                </a:uFill>
                <a:latin typeface="Calibri"/>
                <a:cs typeface="Calibri"/>
              </a:rPr>
              <a:t>LESSON</a:t>
            </a:r>
            <a:r>
              <a:rPr sz="3950" u="heavy" spc="-100" dirty="0">
                <a:solidFill>
                  <a:srgbClr val="FFFFFF"/>
                </a:solidFill>
                <a:uFill>
                  <a:solidFill>
                    <a:srgbClr val="AB0520"/>
                  </a:solidFill>
                </a:uFill>
                <a:latin typeface="Calibri"/>
                <a:cs typeface="Calibri"/>
              </a:rPr>
              <a:t> </a:t>
            </a:r>
            <a:r>
              <a:rPr sz="3950" u="heavy" spc="-25" dirty="0">
                <a:solidFill>
                  <a:srgbClr val="FFFFFF"/>
                </a:solidFill>
                <a:uFill>
                  <a:solidFill>
                    <a:srgbClr val="AB0520"/>
                  </a:solidFill>
                </a:uFill>
                <a:latin typeface="Calibri"/>
                <a:cs typeface="Calibri"/>
              </a:rPr>
              <a:t>6.2</a:t>
            </a:r>
            <a:r>
              <a:rPr sz="3950" u="heavy" dirty="0">
                <a:solidFill>
                  <a:srgbClr val="FFFFFF"/>
                </a:solidFill>
                <a:uFill>
                  <a:solidFill>
                    <a:srgbClr val="AB0520"/>
                  </a:solidFill>
                </a:uFill>
                <a:latin typeface="Calibri"/>
                <a:cs typeface="Calibri"/>
              </a:rPr>
              <a:t>	</a:t>
            </a:r>
            <a:endParaRPr sz="3950">
              <a:latin typeface="Calibri"/>
              <a:cs typeface="Calibri"/>
            </a:endParaRPr>
          </a:p>
        </p:txBody>
      </p:sp>
      <p:sp>
        <p:nvSpPr>
          <p:cNvPr id="10" name="object 10"/>
          <p:cNvSpPr txBox="1"/>
          <p:nvPr/>
        </p:nvSpPr>
        <p:spPr>
          <a:xfrm>
            <a:off x="302564" y="867018"/>
            <a:ext cx="4830445" cy="4611370"/>
          </a:xfrm>
          <a:prstGeom prst="rect">
            <a:avLst/>
          </a:prstGeom>
        </p:spPr>
        <p:txBody>
          <a:bodyPr vert="horz" wrap="square" lIns="0" tIns="360045" rIns="0" bIns="0" rtlCol="0">
            <a:spAutoFit/>
          </a:bodyPr>
          <a:lstStyle/>
          <a:p>
            <a:pPr marR="560070" algn="ctr">
              <a:lnSpc>
                <a:spcPct val="100000"/>
              </a:lnSpc>
              <a:spcBef>
                <a:spcPts val="2835"/>
              </a:spcBef>
            </a:pPr>
            <a:r>
              <a:rPr sz="4800" b="1" dirty="0">
                <a:solidFill>
                  <a:srgbClr val="FFFFFF"/>
                </a:solidFill>
                <a:latin typeface="Calibri"/>
                <a:cs typeface="Calibri"/>
              </a:rPr>
              <a:t>The</a:t>
            </a:r>
            <a:r>
              <a:rPr sz="4800" b="1" spc="-15" dirty="0">
                <a:solidFill>
                  <a:srgbClr val="FFFFFF"/>
                </a:solidFill>
                <a:latin typeface="Calibri"/>
                <a:cs typeface="Calibri"/>
              </a:rPr>
              <a:t> </a:t>
            </a:r>
            <a:r>
              <a:rPr sz="4800" b="1" spc="-10" dirty="0">
                <a:solidFill>
                  <a:srgbClr val="FFFFFF"/>
                </a:solidFill>
                <a:latin typeface="Calibri"/>
                <a:cs typeface="Calibri"/>
              </a:rPr>
              <a:t>Activity:</a:t>
            </a:r>
            <a:endParaRPr sz="4800">
              <a:latin typeface="Calibri"/>
              <a:cs typeface="Calibri"/>
            </a:endParaRPr>
          </a:p>
          <a:p>
            <a:pPr marL="304165" marR="5080" indent="-292100">
              <a:lnSpc>
                <a:spcPct val="89200"/>
              </a:lnSpc>
              <a:spcBef>
                <a:spcPts val="1889"/>
              </a:spcBef>
              <a:buFont typeface="Times New Roman"/>
              <a:buChar char="•"/>
              <a:tabLst>
                <a:tab pos="304165" algn="l"/>
              </a:tabLst>
            </a:pPr>
            <a:r>
              <a:rPr sz="2700" b="1" dirty="0">
                <a:solidFill>
                  <a:srgbClr val="FFFFFF"/>
                </a:solidFill>
                <a:latin typeface="Calibri"/>
                <a:cs typeface="Calibri"/>
              </a:rPr>
              <a:t>Have</a:t>
            </a:r>
            <a:r>
              <a:rPr sz="2700" b="1" spc="-100" dirty="0">
                <a:solidFill>
                  <a:srgbClr val="FFFFFF"/>
                </a:solidFill>
                <a:latin typeface="Calibri"/>
                <a:cs typeface="Calibri"/>
              </a:rPr>
              <a:t> </a:t>
            </a:r>
            <a:r>
              <a:rPr sz="2700" b="1" dirty="0">
                <a:solidFill>
                  <a:srgbClr val="FFFFFF"/>
                </a:solidFill>
                <a:latin typeface="Calibri"/>
                <a:cs typeface="Calibri"/>
              </a:rPr>
              <a:t>students</a:t>
            </a:r>
            <a:r>
              <a:rPr sz="2700" b="1" spc="-90" dirty="0">
                <a:solidFill>
                  <a:srgbClr val="FFFFFF"/>
                </a:solidFill>
                <a:latin typeface="Calibri"/>
                <a:cs typeface="Calibri"/>
              </a:rPr>
              <a:t> </a:t>
            </a:r>
            <a:r>
              <a:rPr sz="2700" b="1" dirty="0">
                <a:solidFill>
                  <a:srgbClr val="FFFFFF"/>
                </a:solidFill>
                <a:latin typeface="Calibri"/>
                <a:cs typeface="Calibri"/>
              </a:rPr>
              <a:t>read</a:t>
            </a:r>
            <a:r>
              <a:rPr sz="2700" b="1" spc="-90" dirty="0">
                <a:solidFill>
                  <a:srgbClr val="FFFFFF"/>
                </a:solidFill>
                <a:latin typeface="Calibri"/>
                <a:cs typeface="Calibri"/>
              </a:rPr>
              <a:t> </a:t>
            </a:r>
            <a:r>
              <a:rPr sz="2700" b="1" dirty="0">
                <a:solidFill>
                  <a:srgbClr val="FFFFFF"/>
                </a:solidFill>
                <a:latin typeface="Calibri"/>
                <a:cs typeface="Calibri"/>
              </a:rPr>
              <a:t>about</a:t>
            </a:r>
            <a:r>
              <a:rPr sz="2700" b="1" spc="-100" dirty="0">
                <a:solidFill>
                  <a:srgbClr val="FFFFFF"/>
                </a:solidFill>
                <a:latin typeface="Calibri"/>
                <a:cs typeface="Calibri"/>
              </a:rPr>
              <a:t> </a:t>
            </a:r>
            <a:r>
              <a:rPr sz="2700" b="1" spc="-20" dirty="0">
                <a:solidFill>
                  <a:srgbClr val="FFFFFF"/>
                </a:solidFill>
                <a:latin typeface="Calibri"/>
                <a:cs typeface="Calibri"/>
              </a:rPr>
              <a:t>some </a:t>
            </a:r>
            <a:r>
              <a:rPr sz="2700" b="1" dirty="0">
                <a:solidFill>
                  <a:srgbClr val="FFFFFF"/>
                </a:solidFill>
                <a:latin typeface="Calibri"/>
                <a:cs typeface="Calibri"/>
              </a:rPr>
              <a:t>industries</a:t>
            </a:r>
            <a:r>
              <a:rPr sz="2700" b="1" spc="-35" dirty="0">
                <a:solidFill>
                  <a:srgbClr val="FFFFFF"/>
                </a:solidFill>
                <a:latin typeface="Calibri"/>
                <a:cs typeface="Calibri"/>
              </a:rPr>
              <a:t> </a:t>
            </a:r>
            <a:r>
              <a:rPr sz="2700" b="1" dirty="0">
                <a:solidFill>
                  <a:srgbClr val="FFFFFF"/>
                </a:solidFill>
                <a:latin typeface="Calibri"/>
                <a:cs typeface="Calibri"/>
              </a:rPr>
              <a:t>in</a:t>
            </a:r>
            <a:r>
              <a:rPr sz="2700" b="1" spc="-35" dirty="0">
                <a:solidFill>
                  <a:srgbClr val="FFFFFF"/>
                </a:solidFill>
                <a:latin typeface="Calibri"/>
                <a:cs typeface="Calibri"/>
              </a:rPr>
              <a:t> </a:t>
            </a:r>
            <a:r>
              <a:rPr sz="2700" b="1" dirty="0">
                <a:solidFill>
                  <a:srgbClr val="FFFFFF"/>
                </a:solidFill>
                <a:latin typeface="Calibri"/>
                <a:cs typeface="Calibri"/>
              </a:rPr>
              <a:t>Arizona</a:t>
            </a:r>
            <a:r>
              <a:rPr sz="2700" b="1" spc="-30" dirty="0">
                <a:solidFill>
                  <a:srgbClr val="FFFFFF"/>
                </a:solidFill>
                <a:latin typeface="Calibri"/>
                <a:cs typeface="Calibri"/>
              </a:rPr>
              <a:t> </a:t>
            </a:r>
            <a:r>
              <a:rPr sz="2700" b="1" spc="-25" dirty="0">
                <a:solidFill>
                  <a:srgbClr val="FFFFFF"/>
                </a:solidFill>
                <a:latin typeface="Calibri"/>
                <a:cs typeface="Calibri"/>
              </a:rPr>
              <a:t>and </a:t>
            </a:r>
            <a:r>
              <a:rPr sz="2700" b="1" dirty="0">
                <a:solidFill>
                  <a:srgbClr val="FFFFFF"/>
                </a:solidFill>
                <a:latin typeface="Calibri"/>
                <a:cs typeface="Calibri"/>
              </a:rPr>
              <a:t>complete</a:t>
            </a:r>
            <a:r>
              <a:rPr sz="2700" b="1" spc="-120" dirty="0">
                <a:solidFill>
                  <a:srgbClr val="FFFFFF"/>
                </a:solidFill>
                <a:latin typeface="Calibri"/>
                <a:cs typeface="Calibri"/>
              </a:rPr>
              <a:t> </a:t>
            </a:r>
            <a:r>
              <a:rPr sz="2700" b="1" spc="-10" dirty="0">
                <a:solidFill>
                  <a:srgbClr val="FFFFFF"/>
                </a:solidFill>
                <a:latin typeface="Calibri"/>
                <a:cs typeface="Calibri"/>
              </a:rPr>
              <a:t>worksheet.</a:t>
            </a:r>
            <a:endParaRPr sz="2700">
              <a:latin typeface="Calibri"/>
              <a:cs typeface="Calibri"/>
            </a:endParaRPr>
          </a:p>
          <a:p>
            <a:pPr marL="304165" indent="-291465">
              <a:lnSpc>
                <a:spcPts val="2640"/>
              </a:lnSpc>
              <a:buFont typeface="Times New Roman"/>
              <a:buChar char="•"/>
              <a:tabLst>
                <a:tab pos="304165" algn="l"/>
              </a:tabLst>
            </a:pPr>
            <a:r>
              <a:rPr sz="2700" b="1" dirty="0">
                <a:solidFill>
                  <a:srgbClr val="FFFFFF"/>
                </a:solidFill>
                <a:latin typeface="Calibri"/>
                <a:cs typeface="Calibri"/>
              </a:rPr>
              <a:t>Have</a:t>
            </a:r>
            <a:r>
              <a:rPr sz="2700" b="1" spc="-65" dirty="0">
                <a:solidFill>
                  <a:srgbClr val="FFFFFF"/>
                </a:solidFill>
                <a:latin typeface="Calibri"/>
                <a:cs typeface="Calibri"/>
              </a:rPr>
              <a:t> </a:t>
            </a:r>
            <a:r>
              <a:rPr sz="2700" b="1" dirty="0">
                <a:solidFill>
                  <a:srgbClr val="FFFFFF"/>
                </a:solidFill>
                <a:latin typeface="Calibri"/>
                <a:cs typeface="Calibri"/>
              </a:rPr>
              <a:t>students</a:t>
            </a:r>
            <a:r>
              <a:rPr sz="2700" b="1" spc="-55" dirty="0">
                <a:solidFill>
                  <a:srgbClr val="FFFFFF"/>
                </a:solidFill>
                <a:latin typeface="Calibri"/>
                <a:cs typeface="Calibri"/>
              </a:rPr>
              <a:t> </a:t>
            </a:r>
            <a:r>
              <a:rPr sz="2700" b="1" dirty="0">
                <a:solidFill>
                  <a:srgbClr val="FFFFFF"/>
                </a:solidFill>
                <a:latin typeface="Calibri"/>
                <a:cs typeface="Calibri"/>
              </a:rPr>
              <a:t>model</a:t>
            </a:r>
            <a:r>
              <a:rPr sz="2700" b="1" spc="-55" dirty="0">
                <a:solidFill>
                  <a:srgbClr val="FFFFFF"/>
                </a:solidFill>
                <a:latin typeface="Calibri"/>
                <a:cs typeface="Calibri"/>
              </a:rPr>
              <a:t> </a:t>
            </a:r>
            <a:r>
              <a:rPr sz="2700" b="1" dirty="0">
                <a:solidFill>
                  <a:srgbClr val="FFFFFF"/>
                </a:solidFill>
                <a:latin typeface="Calibri"/>
                <a:cs typeface="Calibri"/>
              </a:rPr>
              <a:t>a</a:t>
            </a:r>
            <a:r>
              <a:rPr sz="2700" b="1" spc="-55" dirty="0">
                <a:solidFill>
                  <a:srgbClr val="FFFFFF"/>
                </a:solidFill>
                <a:latin typeface="Calibri"/>
                <a:cs typeface="Calibri"/>
              </a:rPr>
              <a:t> </a:t>
            </a:r>
            <a:r>
              <a:rPr sz="2700" b="1" spc="-10" dirty="0">
                <a:solidFill>
                  <a:srgbClr val="FFFFFF"/>
                </a:solidFill>
                <a:latin typeface="Calibri"/>
                <a:cs typeface="Calibri"/>
              </a:rPr>
              <a:t>“water</a:t>
            </a:r>
            <a:endParaRPr sz="2700">
              <a:latin typeface="Calibri"/>
              <a:cs typeface="Calibri"/>
            </a:endParaRPr>
          </a:p>
          <a:p>
            <a:pPr marL="304165" marR="126364">
              <a:lnSpc>
                <a:spcPct val="87700"/>
              </a:lnSpc>
              <a:spcBef>
                <a:spcPts val="200"/>
              </a:spcBef>
            </a:pPr>
            <a:r>
              <a:rPr sz="2700" b="1" dirty="0">
                <a:solidFill>
                  <a:srgbClr val="FFFFFF"/>
                </a:solidFill>
                <a:latin typeface="Calibri"/>
                <a:cs typeface="Calibri"/>
              </a:rPr>
              <a:t>web”</a:t>
            </a:r>
            <a:r>
              <a:rPr sz="2700" b="1" spc="-50" dirty="0">
                <a:solidFill>
                  <a:srgbClr val="FFFFFF"/>
                </a:solidFill>
                <a:latin typeface="Calibri"/>
                <a:cs typeface="Calibri"/>
              </a:rPr>
              <a:t> </a:t>
            </a:r>
            <a:r>
              <a:rPr sz="2700" b="1" dirty="0">
                <a:solidFill>
                  <a:srgbClr val="FFFFFF"/>
                </a:solidFill>
                <a:latin typeface="Calibri"/>
                <a:cs typeface="Calibri"/>
              </a:rPr>
              <a:t>to</a:t>
            </a:r>
            <a:r>
              <a:rPr sz="2700" b="1" spc="-50" dirty="0">
                <a:solidFill>
                  <a:srgbClr val="FFFFFF"/>
                </a:solidFill>
                <a:latin typeface="Calibri"/>
                <a:cs typeface="Calibri"/>
              </a:rPr>
              <a:t> </a:t>
            </a:r>
            <a:r>
              <a:rPr sz="2700" b="1" dirty="0">
                <a:solidFill>
                  <a:srgbClr val="FFFFFF"/>
                </a:solidFill>
                <a:latin typeface="Calibri"/>
                <a:cs typeface="Calibri"/>
              </a:rPr>
              <a:t>simulate</a:t>
            </a:r>
            <a:r>
              <a:rPr sz="2700" b="1" spc="-50" dirty="0">
                <a:solidFill>
                  <a:srgbClr val="FFFFFF"/>
                </a:solidFill>
                <a:latin typeface="Calibri"/>
                <a:cs typeface="Calibri"/>
              </a:rPr>
              <a:t> </a:t>
            </a:r>
            <a:r>
              <a:rPr sz="2700" b="1" spc="-20" dirty="0">
                <a:solidFill>
                  <a:srgbClr val="FFFFFF"/>
                </a:solidFill>
                <a:latin typeface="Calibri"/>
                <a:cs typeface="Calibri"/>
              </a:rPr>
              <a:t>their </a:t>
            </a:r>
            <a:r>
              <a:rPr sz="2700" b="1" spc="-10" dirty="0">
                <a:solidFill>
                  <a:srgbClr val="FFFFFF"/>
                </a:solidFill>
                <a:latin typeface="Calibri"/>
                <a:cs typeface="Calibri"/>
              </a:rPr>
              <a:t>dependence</a:t>
            </a:r>
            <a:r>
              <a:rPr sz="2700" b="1" spc="-60" dirty="0">
                <a:solidFill>
                  <a:srgbClr val="FFFFFF"/>
                </a:solidFill>
                <a:latin typeface="Calibri"/>
                <a:cs typeface="Calibri"/>
              </a:rPr>
              <a:t> </a:t>
            </a:r>
            <a:r>
              <a:rPr sz="2700" b="1" dirty="0">
                <a:solidFill>
                  <a:srgbClr val="FFFFFF"/>
                </a:solidFill>
                <a:latin typeface="Calibri"/>
                <a:cs typeface="Calibri"/>
              </a:rPr>
              <a:t>on</a:t>
            </a:r>
            <a:r>
              <a:rPr sz="2700" b="1" spc="-65" dirty="0">
                <a:solidFill>
                  <a:srgbClr val="FFFFFF"/>
                </a:solidFill>
                <a:latin typeface="Calibri"/>
                <a:cs typeface="Calibri"/>
              </a:rPr>
              <a:t> </a:t>
            </a:r>
            <a:r>
              <a:rPr sz="2700" b="1" dirty="0">
                <a:solidFill>
                  <a:srgbClr val="FFFFFF"/>
                </a:solidFill>
                <a:latin typeface="Calibri"/>
                <a:cs typeface="Calibri"/>
              </a:rPr>
              <a:t>water</a:t>
            </a:r>
            <a:r>
              <a:rPr sz="2700" b="1" spc="-65" dirty="0">
                <a:solidFill>
                  <a:srgbClr val="FFFFFF"/>
                </a:solidFill>
                <a:latin typeface="Calibri"/>
                <a:cs typeface="Calibri"/>
              </a:rPr>
              <a:t> </a:t>
            </a:r>
            <a:r>
              <a:rPr sz="2700" b="1" dirty="0">
                <a:solidFill>
                  <a:srgbClr val="FFFFFF"/>
                </a:solidFill>
                <a:latin typeface="Calibri"/>
                <a:cs typeface="Calibri"/>
              </a:rPr>
              <a:t>and</a:t>
            </a:r>
            <a:r>
              <a:rPr sz="2700" b="1" spc="-60" dirty="0">
                <a:solidFill>
                  <a:srgbClr val="FFFFFF"/>
                </a:solidFill>
                <a:latin typeface="Calibri"/>
                <a:cs typeface="Calibri"/>
              </a:rPr>
              <a:t> </a:t>
            </a:r>
            <a:r>
              <a:rPr sz="2700" b="1" spc="-25" dirty="0">
                <a:solidFill>
                  <a:srgbClr val="FFFFFF"/>
                </a:solidFill>
                <a:latin typeface="Calibri"/>
                <a:cs typeface="Calibri"/>
              </a:rPr>
              <a:t>the </a:t>
            </a:r>
            <a:r>
              <a:rPr sz="2700" b="1" spc="-10" dirty="0">
                <a:solidFill>
                  <a:srgbClr val="FFFFFF"/>
                </a:solidFill>
                <a:latin typeface="Calibri"/>
                <a:cs typeface="Calibri"/>
              </a:rPr>
              <a:t>interdependence</a:t>
            </a:r>
            <a:r>
              <a:rPr sz="2700" b="1" spc="-25" dirty="0">
                <a:solidFill>
                  <a:srgbClr val="FFFFFF"/>
                </a:solidFill>
                <a:latin typeface="Calibri"/>
                <a:cs typeface="Calibri"/>
              </a:rPr>
              <a:t> </a:t>
            </a:r>
            <a:r>
              <a:rPr sz="2700" b="1" dirty="0">
                <a:solidFill>
                  <a:srgbClr val="FFFFFF"/>
                </a:solidFill>
                <a:latin typeface="Calibri"/>
                <a:cs typeface="Calibri"/>
              </a:rPr>
              <a:t>among</a:t>
            </a:r>
            <a:r>
              <a:rPr sz="2700" b="1" spc="-20" dirty="0">
                <a:solidFill>
                  <a:srgbClr val="FFFFFF"/>
                </a:solidFill>
                <a:latin typeface="Calibri"/>
                <a:cs typeface="Calibri"/>
              </a:rPr>
              <a:t> </a:t>
            </a:r>
            <a:r>
              <a:rPr sz="2700" b="1" spc="-10" dirty="0">
                <a:solidFill>
                  <a:srgbClr val="FFFFFF"/>
                </a:solidFill>
                <a:latin typeface="Calibri"/>
                <a:cs typeface="Calibri"/>
              </a:rPr>
              <a:t>water </a:t>
            </a:r>
            <a:r>
              <a:rPr sz="2700" b="1" dirty="0">
                <a:solidFill>
                  <a:srgbClr val="FFFFFF"/>
                </a:solidFill>
                <a:latin typeface="Calibri"/>
                <a:cs typeface="Calibri"/>
              </a:rPr>
              <a:t>users,</a:t>
            </a:r>
            <a:r>
              <a:rPr sz="2700" b="1" spc="-50" dirty="0">
                <a:solidFill>
                  <a:srgbClr val="FFFFFF"/>
                </a:solidFill>
                <a:latin typeface="Calibri"/>
                <a:cs typeface="Calibri"/>
              </a:rPr>
              <a:t> </a:t>
            </a:r>
            <a:r>
              <a:rPr sz="2700" b="1" dirty="0">
                <a:solidFill>
                  <a:srgbClr val="FFFFFF"/>
                </a:solidFill>
                <a:latin typeface="Calibri"/>
                <a:cs typeface="Calibri"/>
              </a:rPr>
              <a:t>producers</a:t>
            </a:r>
            <a:r>
              <a:rPr sz="2700" b="1" spc="-40" dirty="0">
                <a:solidFill>
                  <a:srgbClr val="FFFFFF"/>
                </a:solidFill>
                <a:latin typeface="Calibri"/>
                <a:cs typeface="Calibri"/>
              </a:rPr>
              <a:t> </a:t>
            </a:r>
            <a:r>
              <a:rPr sz="2700" b="1" dirty="0">
                <a:solidFill>
                  <a:srgbClr val="FFFFFF"/>
                </a:solidFill>
                <a:latin typeface="Calibri"/>
                <a:cs typeface="Calibri"/>
              </a:rPr>
              <a:t>and</a:t>
            </a:r>
            <a:r>
              <a:rPr sz="2700" b="1" spc="-35" dirty="0">
                <a:solidFill>
                  <a:srgbClr val="FFFFFF"/>
                </a:solidFill>
                <a:latin typeface="Calibri"/>
                <a:cs typeface="Calibri"/>
              </a:rPr>
              <a:t> </a:t>
            </a:r>
            <a:r>
              <a:rPr sz="2700" b="1" dirty="0">
                <a:solidFill>
                  <a:srgbClr val="FFFFFF"/>
                </a:solidFill>
                <a:latin typeface="Calibri"/>
                <a:cs typeface="Calibri"/>
              </a:rPr>
              <a:t>people</a:t>
            </a:r>
            <a:r>
              <a:rPr sz="2700" b="1" spc="-40" dirty="0">
                <a:solidFill>
                  <a:srgbClr val="FFFFFF"/>
                </a:solidFill>
                <a:latin typeface="Calibri"/>
                <a:cs typeface="Calibri"/>
              </a:rPr>
              <a:t> </a:t>
            </a:r>
            <a:r>
              <a:rPr sz="2700" b="1" spc="-25" dirty="0">
                <a:solidFill>
                  <a:srgbClr val="FFFFFF"/>
                </a:solidFill>
                <a:latin typeface="Calibri"/>
                <a:cs typeface="Calibri"/>
              </a:rPr>
              <a:t>in </a:t>
            </a:r>
            <a:r>
              <a:rPr sz="2700" b="1" dirty="0">
                <a:solidFill>
                  <a:srgbClr val="FFFFFF"/>
                </a:solidFill>
                <a:latin typeface="Calibri"/>
                <a:cs typeface="Calibri"/>
              </a:rPr>
              <a:t>the</a:t>
            </a:r>
            <a:r>
              <a:rPr sz="2700" b="1" spc="-55" dirty="0">
                <a:solidFill>
                  <a:srgbClr val="FFFFFF"/>
                </a:solidFill>
                <a:latin typeface="Calibri"/>
                <a:cs typeface="Calibri"/>
              </a:rPr>
              <a:t> </a:t>
            </a:r>
            <a:r>
              <a:rPr sz="2700" b="1" spc="-10" dirty="0">
                <a:solidFill>
                  <a:srgbClr val="FFFFFF"/>
                </a:solidFill>
                <a:latin typeface="Calibri"/>
                <a:cs typeface="Calibri"/>
              </a:rPr>
              <a:t>community.</a:t>
            </a:r>
            <a:endParaRPr sz="2700">
              <a:latin typeface="Calibri"/>
              <a:cs typeface="Calibri"/>
            </a:endParaRPr>
          </a:p>
        </p:txBody>
      </p:sp>
      <p:pic>
        <p:nvPicPr>
          <p:cNvPr id="11" name="object 11"/>
          <p:cNvPicPr/>
          <p:nvPr/>
        </p:nvPicPr>
        <p:blipFill>
          <a:blip r:embed="rId6" cstate="print"/>
          <a:stretch>
            <a:fillRect/>
          </a:stretch>
        </p:blipFill>
        <p:spPr>
          <a:xfrm>
            <a:off x="5628373" y="1424813"/>
            <a:ext cx="2326524" cy="1535403"/>
          </a:xfrm>
          <a:prstGeom prst="rect">
            <a:avLst/>
          </a:prstGeom>
        </p:spPr>
      </p:pic>
      <p:pic>
        <p:nvPicPr>
          <p:cNvPr id="12" name="object 12"/>
          <p:cNvPicPr/>
          <p:nvPr/>
        </p:nvPicPr>
        <p:blipFill>
          <a:blip r:embed="rId7" cstate="print"/>
          <a:stretch>
            <a:fillRect/>
          </a:stretch>
        </p:blipFill>
        <p:spPr>
          <a:xfrm>
            <a:off x="8623796" y="1213980"/>
            <a:ext cx="3314126" cy="2209520"/>
          </a:xfrm>
          <a:prstGeom prst="rect">
            <a:avLst/>
          </a:prstGeom>
        </p:spPr>
      </p:pic>
      <p:pic>
        <p:nvPicPr>
          <p:cNvPr id="13" name="object 13"/>
          <p:cNvPicPr/>
          <p:nvPr/>
        </p:nvPicPr>
        <p:blipFill>
          <a:blip r:embed="rId8" cstate="print"/>
          <a:stretch>
            <a:fillRect/>
          </a:stretch>
        </p:blipFill>
        <p:spPr>
          <a:xfrm>
            <a:off x="5570333" y="3984853"/>
            <a:ext cx="2442757" cy="16285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0721073" y="5620969"/>
            <a:ext cx="864793" cy="811090"/>
          </a:xfrm>
          <a:prstGeom prst="rect">
            <a:avLst/>
          </a:prstGeom>
        </p:spPr>
      </p:pic>
      <p:sp>
        <p:nvSpPr>
          <p:cNvPr id="3" name="object 3"/>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4" name="object 4"/>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5" name="object 5"/>
          <p:cNvSpPr/>
          <p:nvPr/>
        </p:nvSpPr>
        <p:spPr>
          <a:xfrm>
            <a:off x="685800" y="3005327"/>
            <a:ext cx="10820400" cy="19050"/>
          </a:xfrm>
          <a:custGeom>
            <a:avLst/>
            <a:gdLst/>
            <a:ahLst/>
            <a:cxnLst/>
            <a:rect l="l" t="t" r="r" b="b"/>
            <a:pathLst>
              <a:path w="10820400" h="19050">
                <a:moveTo>
                  <a:pt x="10820400" y="0"/>
                </a:moveTo>
                <a:lnTo>
                  <a:pt x="0" y="0"/>
                </a:lnTo>
                <a:lnTo>
                  <a:pt x="0" y="19050"/>
                </a:lnTo>
                <a:lnTo>
                  <a:pt x="10820400" y="19050"/>
                </a:lnTo>
                <a:lnTo>
                  <a:pt x="10820400" y="0"/>
                </a:lnTo>
                <a:close/>
              </a:path>
            </a:pathLst>
          </a:custGeom>
          <a:solidFill>
            <a:srgbClr val="AB0420"/>
          </a:solidFill>
        </p:spPr>
        <p:txBody>
          <a:bodyPr wrap="square" lIns="0" tIns="0" rIns="0" bIns="0" rtlCol="0"/>
          <a:lstStyle/>
          <a:p>
            <a:endParaRPr/>
          </a:p>
        </p:txBody>
      </p:sp>
      <p:sp>
        <p:nvSpPr>
          <p:cNvPr id="6" name="object 6" descr="$PPTXTitle"/>
          <p:cNvSpPr txBox="1">
            <a:spLocks noGrp="1"/>
          </p:cNvSpPr>
          <p:nvPr>
            <p:ph type="title"/>
          </p:nvPr>
        </p:nvSpPr>
        <p:spPr>
          <a:prstGeom prst="rect">
            <a:avLst/>
          </a:prstGeom>
        </p:spPr>
        <p:txBody>
          <a:bodyPr vert="horz" wrap="square" lIns="0" tIns="362585" rIns="0" bIns="0" rtlCol="0">
            <a:spAutoFit/>
          </a:bodyPr>
          <a:lstStyle/>
          <a:p>
            <a:pPr marL="2239645">
              <a:lnSpc>
                <a:spcPct val="100000"/>
              </a:lnSpc>
              <a:spcBef>
                <a:spcPts val="130"/>
              </a:spcBef>
            </a:pPr>
            <a:r>
              <a:rPr sz="5300" i="1" dirty="0">
                <a:latin typeface="Calibri"/>
                <a:cs typeface="Calibri"/>
              </a:rPr>
              <a:t>My</a:t>
            </a:r>
            <a:r>
              <a:rPr sz="5300" i="1" spc="-130" dirty="0">
                <a:latin typeface="Calibri"/>
                <a:cs typeface="Calibri"/>
              </a:rPr>
              <a:t> </a:t>
            </a:r>
            <a:r>
              <a:rPr sz="5300" i="1" dirty="0">
                <a:latin typeface="Calibri"/>
                <a:cs typeface="Calibri"/>
              </a:rPr>
              <a:t>Water</a:t>
            </a:r>
            <a:r>
              <a:rPr sz="5300" i="1" spc="-120" dirty="0">
                <a:latin typeface="Calibri"/>
                <a:cs typeface="Calibri"/>
              </a:rPr>
              <a:t> </a:t>
            </a:r>
            <a:r>
              <a:rPr sz="5300" i="1" spc="-10" dirty="0">
                <a:latin typeface="Calibri"/>
                <a:cs typeface="Calibri"/>
              </a:rPr>
              <a:t>Footprint</a:t>
            </a:r>
            <a:endParaRPr sz="5300">
              <a:latin typeface="Calibri"/>
              <a:cs typeface="Calibri"/>
            </a:endParaRPr>
          </a:p>
        </p:txBody>
      </p:sp>
      <p:sp>
        <p:nvSpPr>
          <p:cNvPr id="7" name="object 7"/>
          <p:cNvSpPr txBox="1"/>
          <p:nvPr/>
        </p:nvSpPr>
        <p:spPr>
          <a:xfrm>
            <a:off x="1034097" y="3129914"/>
            <a:ext cx="8242934" cy="2411730"/>
          </a:xfrm>
          <a:prstGeom prst="rect">
            <a:avLst/>
          </a:prstGeom>
        </p:spPr>
        <p:txBody>
          <a:bodyPr vert="horz" wrap="square" lIns="0" tIns="13335" rIns="0" bIns="0" rtlCol="0">
            <a:spAutoFit/>
          </a:bodyPr>
          <a:lstStyle/>
          <a:p>
            <a:pPr marL="2194560">
              <a:lnSpc>
                <a:spcPct val="100000"/>
              </a:lnSpc>
              <a:spcBef>
                <a:spcPts val="105"/>
              </a:spcBef>
            </a:pPr>
            <a:r>
              <a:rPr sz="4800" b="1" spc="-780" dirty="0">
                <a:solidFill>
                  <a:srgbClr val="AB0520"/>
                </a:solidFill>
                <a:latin typeface="Calibri"/>
                <a:cs typeface="Calibri"/>
              </a:rPr>
              <a:t>Investigative</a:t>
            </a:r>
            <a:r>
              <a:rPr sz="4800" b="1" spc="35" dirty="0">
                <a:solidFill>
                  <a:srgbClr val="AB0520"/>
                </a:solidFill>
                <a:latin typeface="Calibri"/>
                <a:cs typeface="Calibri"/>
              </a:rPr>
              <a:t> </a:t>
            </a:r>
            <a:r>
              <a:rPr sz="4800" b="1" spc="-555" dirty="0">
                <a:solidFill>
                  <a:srgbClr val="AB0520"/>
                </a:solidFill>
                <a:latin typeface="Calibri"/>
                <a:cs typeface="Calibri"/>
              </a:rPr>
              <a:t>Questions</a:t>
            </a:r>
            <a:endParaRPr sz="4800">
              <a:latin typeface="Calibri"/>
              <a:cs typeface="Calibri"/>
            </a:endParaRPr>
          </a:p>
          <a:p>
            <a:pPr marL="401320" indent="-388620">
              <a:lnSpc>
                <a:spcPct val="100000"/>
              </a:lnSpc>
              <a:spcBef>
                <a:spcPts val="50"/>
              </a:spcBef>
              <a:buFont typeface="Times New Roman"/>
              <a:buChar char="•"/>
              <a:tabLst>
                <a:tab pos="401320" algn="l"/>
              </a:tabLst>
            </a:pPr>
            <a:r>
              <a:rPr sz="3600" dirty="0">
                <a:solidFill>
                  <a:srgbClr val="002776"/>
                </a:solidFill>
                <a:latin typeface="Calibri"/>
                <a:cs typeface="Calibri"/>
              </a:rPr>
              <a:t>How</a:t>
            </a:r>
            <a:r>
              <a:rPr sz="3600" spc="-30" dirty="0">
                <a:solidFill>
                  <a:srgbClr val="002776"/>
                </a:solidFill>
                <a:latin typeface="Calibri"/>
                <a:cs typeface="Calibri"/>
              </a:rPr>
              <a:t> </a:t>
            </a:r>
            <a:r>
              <a:rPr sz="3600" dirty="0">
                <a:solidFill>
                  <a:srgbClr val="002776"/>
                </a:solidFill>
                <a:latin typeface="Calibri"/>
                <a:cs typeface="Calibri"/>
              </a:rPr>
              <a:t>much</a:t>
            </a:r>
            <a:r>
              <a:rPr sz="3600" spc="-35" dirty="0">
                <a:solidFill>
                  <a:srgbClr val="002776"/>
                </a:solidFill>
                <a:latin typeface="Calibri"/>
                <a:cs typeface="Calibri"/>
              </a:rPr>
              <a:t> </a:t>
            </a:r>
            <a:r>
              <a:rPr sz="3600" dirty="0">
                <a:solidFill>
                  <a:srgbClr val="002776"/>
                </a:solidFill>
                <a:latin typeface="Calibri"/>
                <a:cs typeface="Calibri"/>
              </a:rPr>
              <a:t>water</a:t>
            </a:r>
            <a:r>
              <a:rPr sz="3600" spc="-30" dirty="0">
                <a:solidFill>
                  <a:srgbClr val="002776"/>
                </a:solidFill>
                <a:latin typeface="Calibri"/>
                <a:cs typeface="Calibri"/>
              </a:rPr>
              <a:t> </a:t>
            </a:r>
            <a:r>
              <a:rPr sz="3600" dirty="0">
                <a:solidFill>
                  <a:srgbClr val="002776"/>
                </a:solidFill>
                <a:latin typeface="Calibri"/>
                <a:cs typeface="Calibri"/>
              </a:rPr>
              <a:t>do</a:t>
            </a:r>
            <a:r>
              <a:rPr sz="3600" spc="-35" dirty="0">
                <a:solidFill>
                  <a:srgbClr val="002776"/>
                </a:solidFill>
                <a:latin typeface="Calibri"/>
                <a:cs typeface="Calibri"/>
              </a:rPr>
              <a:t> </a:t>
            </a:r>
            <a:r>
              <a:rPr sz="3600" dirty="0">
                <a:solidFill>
                  <a:srgbClr val="002776"/>
                </a:solidFill>
                <a:latin typeface="Calibri"/>
                <a:cs typeface="Calibri"/>
              </a:rPr>
              <a:t>I</a:t>
            </a:r>
            <a:r>
              <a:rPr sz="3600" spc="-30" dirty="0">
                <a:solidFill>
                  <a:srgbClr val="002776"/>
                </a:solidFill>
                <a:latin typeface="Calibri"/>
                <a:cs typeface="Calibri"/>
              </a:rPr>
              <a:t> </a:t>
            </a:r>
            <a:r>
              <a:rPr sz="3600" dirty="0">
                <a:solidFill>
                  <a:srgbClr val="002776"/>
                </a:solidFill>
                <a:latin typeface="Calibri"/>
                <a:cs typeface="Calibri"/>
              </a:rPr>
              <a:t>use</a:t>
            </a:r>
            <a:r>
              <a:rPr sz="3600" spc="-25" dirty="0">
                <a:solidFill>
                  <a:srgbClr val="002776"/>
                </a:solidFill>
                <a:latin typeface="Calibri"/>
                <a:cs typeface="Calibri"/>
              </a:rPr>
              <a:t> </a:t>
            </a:r>
            <a:r>
              <a:rPr sz="3600" spc="-10" dirty="0">
                <a:solidFill>
                  <a:srgbClr val="002776"/>
                </a:solidFill>
                <a:latin typeface="Calibri"/>
                <a:cs typeface="Calibri"/>
              </a:rPr>
              <a:t>daily?</a:t>
            </a:r>
            <a:endParaRPr sz="3600">
              <a:latin typeface="Calibri"/>
              <a:cs typeface="Calibri"/>
            </a:endParaRPr>
          </a:p>
          <a:p>
            <a:pPr marL="401320" indent="-388620">
              <a:lnSpc>
                <a:spcPct val="100000"/>
              </a:lnSpc>
              <a:spcBef>
                <a:spcPts val="5"/>
              </a:spcBef>
              <a:buFont typeface="Times New Roman"/>
              <a:buChar char="•"/>
              <a:tabLst>
                <a:tab pos="401320" algn="l"/>
              </a:tabLst>
            </a:pPr>
            <a:r>
              <a:rPr sz="3600" dirty="0">
                <a:solidFill>
                  <a:srgbClr val="002776"/>
                </a:solidFill>
                <a:latin typeface="Calibri"/>
                <a:cs typeface="Calibri"/>
              </a:rPr>
              <a:t>Why</a:t>
            </a:r>
            <a:r>
              <a:rPr sz="3600" spc="-60" dirty="0">
                <a:solidFill>
                  <a:srgbClr val="002776"/>
                </a:solidFill>
                <a:latin typeface="Calibri"/>
                <a:cs typeface="Calibri"/>
              </a:rPr>
              <a:t> </a:t>
            </a:r>
            <a:r>
              <a:rPr sz="3600" dirty="0">
                <a:solidFill>
                  <a:srgbClr val="002776"/>
                </a:solidFill>
                <a:latin typeface="Calibri"/>
                <a:cs typeface="Calibri"/>
              </a:rPr>
              <a:t>is</a:t>
            </a:r>
            <a:r>
              <a:rPr sz="3600" spc="-55" dirty="0">
                <a:solidFill>
                  <a:srgbClr val="002776"/>
                </a:solidFill>
                <a:latin typeface="Calibri"/>
                <a:cs typeface="Calibri"/>
              </a:rPr>
              <a:t> </a:t>
            </a:r>
            <a:r>
              <a:rPr sz="3600" dirty="0">
                <a:solidFill>
                  <a:srgbClr val="002776"/>
                </a:solidFill>
                <a:latin typeface="Calibri"/>
                <a:cs typeface="Calibri"/>
              </a:rPr>
              <a:t>water</a:t>
            </a:r>
            <a:r>
              <a:rPr sz="3600" spc="-55" dirty="0">
                <a:solidFill>
                  <a:srgbClr val="002776"/>
                </a:solidFill>
                <a:latin typeface="Calibri"/>
                <a:cs typeface="Calibri"/>
              </a:rPr>
              <a:t> </a:t>
            </a:r>
            <a:r>
              <a:rPr sz="3600" dirty="0">
                <a:solidFill>
                  <a:srgbClr val="002776"/>
                </a:solidFill>
                <a:latin typeface="Calibri"/>
                <a:cs typeface="Calibri"/>
              </a:rPr>
              <a:t>use</a:t>
            </a:r>
            <a:r>
              <a:rPr sz="3600" spc="-55" dirty="0">
                <a:solidFill>
                  <a:srgbClr val="002776"/>
                </a:solidFill>
                <a:latin typeface="Calibri"/>
                <a:cs typeface="Calibri"/>
              </a:rPr>
              <a:t> </a:t>
            </a:r>
            <a:r>
              <a:rPr sz="3600" dirty="0">
                <a:solidFill>
                  <a:srgbClr val="002776"/>
                </a:solidFill>
                <a:latin typeface="Calibri"/>
                <a:cs typeface="Calibri"/>
              </a:rPr>
              <a:t>called</a:t>
            </a:r>
            <a:r>
              <a:rPr sz="3600" spc="-60" dirty="0">
                <a:solidFill>
                  <a:srgbClr val="002776"/>
                </a:solidFill>
                <a:latin typeface="Calibri"/>
                <a:cs typeface="Calibri"/>
              </a:rPr>
              <a:t> </a:t>
            </a:r>
            <a:r>
              <a:rPr sz="3600" dirty="0">
                <a:solidFill>
                  <a:srgbClr val="002776"/>
                </a:solidFill>
                <a:latin typeface="Calibri"/>
                <a:cs typeface="Calibri"/>
              </a:rPr>
              <a:t>a</a:t>
            </a:r>
            <a:r>
              <a:rPr sz="3600" spc="-55" dirty="0">
                <a:solidFill>
                  <a:srgbClr val="002776"/>
                </a:solidFill>
                <a:latin typeface="Calibri"/>
                <a:cs typeface="Calibri"/>
              </a:rPr>
              <a:t> </a:t>
            </a:r>
            <a:r>
              <a:rPr sz="3600" dirty="0">
                <a:solidFill>
                  <a:srgbClr val="002776"/>
                </a:solidFill>
                <a:latin typeface="Calibri"/>
                <a:cs typeface="Calibri"/>
              </a:rPr>
              <a:t>water</a:t>
            </a:r>
            <a:r>
              <a:rPr sz="3600" spc="-55" dirty="0">
                <a:solidFill>
                  <a:srgbClr val="002776"/>
                </a:solidFill>
                <a:latin typeface="Calibri"/>
                <a:cs typeface="Calibri"/>
              </a:rPr>
              <a:t> </a:t>
            </a:r>
            <a:r>
              <a:rPr sz="3600" spc="-10" dirty="0">
                <a:solidFill>
                  <a:srgbClr val="002776"/>
                </a:solidFill>
                <a:latin typeface="Calibri"/>
                <a:cs typeface="Calibri"/>
              </a:rPr>
              <a:t>footprint?</a:t>
            </a:r>
            <a:endParaRPr sz="3600">
              <a:latin typeface="Calibri"/>
              <a:cs typeface="Calibri"/>
            </a:endParaRPr>
          </a:p>
          <a:p>
            <a:pPr marL="401320" indent="-388620">
              <a:lnSpc>
                <a:spcPct val="100000"/>
              </a:lnSpc>
              <a:spcBef>
                <a:spcPts val="5"/>
              </a:spcBef>
              <a:buFont typeface="Times New Roman"/>
              <a:buChar char="•"/>
              <a:tabLst>
                <a:tab pos="401320" algn="l"/>
              </a:tabLst>
            </a:pPr>
            <a:r>
              <a:rPr sz="3600" dirty="0">
                <a:solidFill>
                  <a:srgbClr val="002776"/>
                </a:solidFill>
                <a:latin typeface="Calibri"/>
                <a:cs typeface="Calibri"/>
              </a:rPr>
              <a:t>How</a:t>
            </a:r>
            <a:r>
              <a:rPr sz="3600" spc="-60" dirty="0">
                <a:solidFill>
                  <a:srgbClr val="002776"/>
                </a:solidFill>
                <a:latin typeface="Calibri"/>
                <a:cs typeface="Calibri"/>
              </a:rPr>
              <a:t> </a:t>
            </a:r>
            <a:r>
              <a:rPr sz="3600" dirty="0">
                <a:solidFill>
                  <a:srgbClr val="002776"/>
                </a:solidFill>
                <a:latin typeface="Calibri"/>
                <a:cs typeface="Calibri"/>
              </a:rPr>
              <a:t>can</a:t>
            </a:r>
            <a:r>
              <a:rPr sz="3600" spc="-60" dirty="0">
                <a:solidFill>
                  <a:srgbClr val="002776"/>
                </a:solidFill>
                <a:latin typeface="Calibri"/>
                <a:cs typeface="Calibri"/>
              </a:rPr>
              <a:t> </a:t>
            </a:r>
            <a:r>
              <a:rPr sz="3600" dirty="0">
                <a:solidFill>
                  <a:srgbClr val="002776"/>
                </a:solidFill>
                <a:latin typeface="Calibri"/>
                <a:cs typeface="Calibri"/>
              </a:rPr>
              <a:t>I</a:t>
            </a:r>
            <a:r>
              <a:rPr sz="3600" spc="-55" dirty="0">
                <a:solidFill>
                  <a:srgbClr val="002776"/>
                </a:solidFill>
                <a:latin typeface="Calibri"/>
                <a:cs typeface="Calibri"/>
              </a:rPr>
              <a:t> </a:t>
            </a:r>
            <a:r>
              <a:rPr sz="3600" dirty="0">
                <a:solidFill>
                  <a:srgbClr val="002776"/>
                </a:solidFill>
                <a:latin typeface="Calibri"/>
                <a:cs typeface="Calibri"/>
              </a:rPr>
              <a:t>be</a:t>
            </a:r>
            <a:r>
              <a:rPr sz="3600" spc="-55" dirty="0">
                <a:solidFill>
                  <a:srgbClr val="002776"/>
                </a:solidFill>
                <a:latin typeface="Calibri"/>
                <a:cs typeface="Calibri"/>
              </a:rPr>
              <a:t> </a:t>
            </a:r>
            <a:r>
              <a:rPr sz="3600" dirty="0">
                <a:solidFill>
                  <a:srgbClr val="002776"/>
                </a:solidFill>
                <a:latin typeface="Calibri"/>
                <a:cs typeface="Calibri"/>
              </a:rPr>
              <a:t>a</a:t>
            </a:r>
            <a:r>
              <a:rPr sz="3600" spc="-55" dirty="0">
                <a:solidFill>
                  <a:srgbClr val="002776"/>
                </a:solidFill>
                <a:latin typeface="Calibri"/>
                <a:cs typeface="Calibri"/>
              </a:rPr>
              <a:t> </a:t>
            </a:r>
            <a:r>
              <a:rPr sz="3600" dirty="0">
                <a:solidFill>
                  <a:srgbClr val="002776"/>
                </a:solidFill>
                <a:latin typeface="Calibri"/>
                <a:cs typeface="Calibri"/>
              </a:rPr>
              <a:t>better</a:t>
            </a:r>
            <a:r>
              <a:rPr sz="3600" spc="-55" dirty="0">
                <a:solidFill>
                  <a:srgbClr val="002776"/>
                </a:solidFill>
                <a:latin typeface="Calibri"/>
                <a:cs typeface="Calibri"/>
              </a:rPr>
              <a:t> </a:t>
            </a:r>
            <a:r>
              <a:rPr sz="3600" dirty="0">
                <a:solidFill>
                  <a:srgbClr val="002776"/>
                </a:solidFill>
                <a:latin typeface="Calibri"/>
                <a:cs typeface="Calibri"/>
              </a:rPr>
              <a:t>water</a:t>
            </a:r>
            <a:r>
              <a:rPr sz="3600" spc="-55" dirty="0">
                <a:solidFill>
                  <a:srgbClr val="002776"/>
                </a:solidFill>
                <a:latin typeface="Calibri"/>
                <a:cs typeface="Calibri"/>
              </a:rPr>
              <a:t> </a:t>
            </a:r>
            <a:r>
              <a:rPr sz="3600" spc="-10" dirty="0">
                <a:solidFill>
                  <a:srgbClr val="002776"/>
                </a:solidFill>
                <a:latin typeface="Calibri"/>
                <a:cs typeface="Calibri"/>
              </a:rPr>
              <a:t>steward?</a:t>
            </a:r>
            <a:endParaRPr sz="3600">
              <a:latin typeface="Calibri"/>
              <a:cs typeface="Calibri"/>
            </a:endParaRPr>
          </a:p>
        </p:txBody>
      </p:sp>
      <p:sp>
        <p:nvSpPr>
          <p:cNvPr id="8" name="object 8"/>
          <p:cNvSpPr txBox="1"/>
          <p:nvPr/>
        </p:nvSpPr>
        <p:spPr>
          <a:xfrm>
            <a:off x="391795" y="43510"/>
            <a:ext cx="10608310" cy="632460"/>
          </a:xfrm>
          <a:prstGeom prst="rect">
            <a:avLst/>
          </a:prstGeom>
        </p:spPr>
        <p:txBody>
          <a:bodyPr vert="horz" wrap="square" lIns="0" tIns="16510" rIns="0" bIns="0" rtlCol="0">
            <a:spAutoFit/>
          </a:bodyPr>
          <a:lstStyle/>
          <a:p>
            <a:pPr marL="12700">
              <a:lnSpc>
                <a:spcPct val="100000"/>
              </a:lnSpc>
              <a:spcBef>
                <a:spcPts val="130"/>
              </a:spcBef>
              <a:tabLst>
                <a:tab pos="10594975" algn="l"/>
              </a:tabLst>
            </a:pPr>
            <a:r>
              <a:rPr sz="3950" b="1" u="heavy" dirty="0">
                <a:solidFill>
                  <a:srgbClr val="AB0520"/>
                </a:solidFill>
                <a:uFill>
                  <a:solidFill>
                    <a:srgbClr val="AB0520"/>
                  </a:solidFill>
                </a:uFill>
                <a:latin typeface="Calibri"/>
                <a:cs typeface="Calibri"/>
              </a:rPr>
              <a:t>SUSTAINABILITY</a:t>
            </a:r>
            <a:r>
              <a:rPr sz="3950" b="1" u="heavy" spc="-100" dirty="0">
                <a:solidFill>
                  <a:srgbClr val="AB0520"/>
                </a:solidFill>
                <a:uFill>
                  <a:solidFill>
                    <a:srgbClr val="AB0520"/>
                  </a:solidFill>
                </a:uFill>
                <a:latin typeface="Calibri"/>
                <a:cs typeface="Calibri"/>
              </a:rPr>
              <a:t> </a:t>
            </a:r>
            <a:r>
              <a:rPr sz="3950" b="1" u="heavy" dirty="0">
                <a:solidFill>
                  <a:srgbClr val="AB0520"/>
                </a:solidFill>
                <a:uFill>
                  <a:solidFill>
                    <a:srgbClr val="AB0520"/>
                  </a:solidFill>
                </a:uFill>
                <a:latin typeface="Calibri"/>
                <a:cs typeface="Calibri"/>
              </a:rPr>
              <a:t>&amp;</a:t>
            </a:r>
            <a:r>
              <a:rPr sz="3950" b="1" u="heavy" spc="-100" dirty="0">
                <a:solidFill>
                  <a:srgbClr val="AB0520"/>
                </a:solidFill>
                <a:uFill>
                  <a:solidFill>
                    <a:srgbClr val="AB0520"/>
                  </a:solidFill>
                </a:uFill>
                <a:latin typeface="Calibri"/>
                <a:cs typeface="Calibri"/>
              </a:rPr>
              <a:t> </a:t>
            </a:r>
            <a:r>
              <a:rPr sz="3950" b="1" u="heavy" dirty="0">
                <a:solidFill>
                  <a:srgbClr val="AB0520"/>
                </a:solidFill>
                <a:uFill>
                  <a:solidFill>
                    <a:srgbClr val="AB0520"/>
                  </a:solidFill>
                </a:uFill>
                <a:latin typeface="Calibri"/>
                <a:cs typeface="Calibri"/>
              </a:rPr>
              <a:t>STEWARDSHIP:</a:t>
            </a:r>
            <a:r>
              <a:rPr sz="3950" b="1" u="heavy" spc="-95" dirty="0">
                <a:solidFill>
                  <a:srgbClr val="AB0520"/>
                </a:solidFill>
                <a:uFill>
                  <a:solidFill>
                    <a:srgbClr val="AB0520"/>
                  </a:solidFill>
                </a:uFill>
                <a:latin typeface="Calibri"/>
                <a:cs typeface="Calibri"/>
              </a:rPr>
              <a:t> </a:t>
            </a:r>
            <a:r>
              <a:rPr sz="3950" b="1" u="heavy" dirty="0">
                <a:solidFill>
                  <a:srgbClr val="002776"/>
                </a:solidFill>
                <a:uFill>
                  <a:solidFill>
                    <a:srgbClr val="AB0520"/>
                  </a:solidFill>
                </a:uFill>
                <a:latin typeface="Calibri"/>
                <a:cs typeface="Calibri"/>
              </a:rPr>
              <a:t>LESSON</a:t>
            </a:r>
            <a:r>
              <a:rPr sz="3950" b="1" u="heavy" spc="-100" dirty="0">
                <a:solidFill>
                  <a:srgbClr val="002776"/>
                </a:solidFill>
                <a:uFill>
                  <a:solidFill>
                    <a:srgbClr val="AB0520"/>
                  </a:solidFill>
                </a:uFill>
                <a:latin typeface="Calibri"/>
                <a:cs typeface="Calibri"/>
              </a:rPr>
              <a:t> </a:t>
            </a:r>
            <a:r>
              <a:rPr sz="3950" b="1" u="heavy" spc="-25" dirty="0">
                <a:solidFill>
                  <a:srgbClr val="002776"/>
                </a:solidFill>
                <a:uFill>
                  <a:solidFill>
                    <a:srgbClr val="AB0520"/>
                  </a:solidFill>
                </a:uFill>
                <a:latin typeface="Calibri"/>
                <a:cs typeface="Calibri"/>
              </a:rPr>
              <a:t>6.3</a:t>
            </a:r>
            <a:r>
              <a:rPr sz="3950" b="1" u="heavy" dirty="0">
                <a:solidFill>
                  <a:srgbClr val="002776"/>
                </a:solidFill>
                <a:uFill>
                  <a:solidFill>
                    <a:srgbClr val="AB0520"/>
                  </a:solidFill>
                </a:uFill>
                <a:latin typeface="Calibri"/>
                <a:cs typeface="Calibri"/>
              </a:rPr>
              <a:t>	</a:t>
            </a:r>
            <a:endParaRPr sz="395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3" cstate="print"/>
            <a:stretch>
              <a:fillRect/>
            </a:stretch>
          </p:blipFill>
          <p:spPr>
            <a:xfrm>
              <a:off x="0" y="0"/>
              <a:ext cx="12192000" cy="6858000"/>
            </a:xfrm>
            <a:prstGeom prst="rect">
              <a:avLst/>
            </a:prstGeom>
          </p:spPr>
        </p:pic>
        <p:pic>
          <p:nvPicPr>
            <p:cNvPr id="4" name="object 4"/>
            <p:cNvPicPr/>
            <p:nvPr/>
          </p:nvPicPr>
          <p:blipFill>
            <a:blip r:embed="rId4" cstate="print"/>
            <a:stretch>
              <a:fillRect/>
            </a:stretch>
          </p:blipFill>
          <p:spPr>
            <a:xfrm>
              <a:off x="10721073" y="5620969"/>
              <a:ext cx="864793" cy="811090"/>
            </a:xfrm>
            <a:prstGeom prst="rect">
              <a:avLst/>
            </a:prstGeom>
          </p:spPr>
        </p:pic>
        <p:sp>
          <p:nvSpPr>
            <p:cNvPr id="5" name="object 5"/>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6" name="object 6"/>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7" name="object 7"/>
            <p:cNvSpPr/>
            <p:nvPr/>
          </p:nvSpPr>
          <p:spPr>
            <a:xfrm>
              <a:off x="576149" y="954913"/>
              <a:ext cx="10595610" cy="0"/>
            </a:xfrm>
            <a:custGeom>
              <a:avLst/>
              <a:gdLst/>
              <a:ahLst/>
              <a:cxnLst/>
              <a:rect l="l" t="t" r="r" b="b"/>
              <a:pathLst>
                <a:path w="10595610">
                  <a:moveTo>
                    <a:pt x="0" y="0"/>
                  </a:moveTo>
                  <a:lnTo>
                    <a:pt x="10595102" y="0"/>
                  </a:lnTo>
                </a:path>
              </a:pathLst>
            </a:custGeom>
            <a:ln w="38100">
              <a:solidFill>
                <a:srgbClr val="AB0520"/>
              </a:solidFill>
            </a:ln>
          </p:spPr>
          <p:txBody>
            <a:bodyPr wrap="square" lIns="0" tIns="0" rIns="0" bIns="0" rtlCol="0"/>
            <a:lstStyle/>
            <a:p>
              <a:endParaRPr/>
            </a:p>
          </p:txBody>
        </p:sp>
      </p:grpSp>
      <p:sp>
        <p:nvSpPr>
          <p:cNvPr id="8" name="object 8" descr="$PPTXTitle"/>
          <p:cNvSpPr txBox="1">
            <a:spLocks noGrp="1"/>
          </p:cNvSpPr>
          <p:nvPr>
            <p:ph type="title"/>
          </p:nvPr>
        </p:nvSpPr>
        <p:spPr>
          <a:xfrm>
            <a:off x="687692" y="173989"/>
            <a:ext cx="9645650" cy="632460"/>
          </a:xfrm>
          <a:prstGeom prst="rect">
            <a:avLst/>
          </a:prstGeom>
        </p:spPr>
        <p:txBody>
          <a:bodyPr vert="horz" wrap="square" lIns="0" tIns="16510" rIns="0" bIns="0" rtlCol="0">
            <a:spAutoFit/>
          </a:bodyPr>
          <a:lstStyle/>
          <a:p>
            <a:pPr marL="12700">
              <a:lnSpc>
                <a:spcPct val="100000"/>
              </a:lnSpc>
              <a:spcBef>
                <a:spcPts val="130"/>
              </a:spcBef>
            </a:pPr>
            <a:r>
              <a:rPr sz="3950" spc="-10" dirty="0">
                <a:solidFill>
                  <a:srgbClr val="AB0520"/>
                </a:solidFill>
                <a:latin typeface="Calibri"/>
                <a:cs typeface="Calibri"/>
              </a:rPr>
              <a:t>SUSTAINABILITY</a:t>
            </a:r>
            <a:r>
              <a:rPr sz="3950" spc="-105" dirty="0">
                <a:solidFill>
                  <a:srgbClr val="AB0520"/>
                </a:solidFill>
                <a:latin typeface="Calibri"/>
                <a:cs typeface="Calibri"/>
              </a:rPr>
              <a:t> </a:t>
            </a:r>
            <a:r>
              <a:rPr sz="3950" dirty="0">
                <a:solidFill>
                  <a:srgbClr val="AB0520"/>
                </a:solidFill>
                <a:latin typeface="Calibri"/>
                <a:cs typeface="Calibri"/>
              </a:rPr>
              <a:t>&amp;</a:t>
            </a:r>
            <a:r>
              <a:rPr sz="3950" spc="-100" dirty="0">
                <a:solidFill>
                  <a:srgbClr val="AB0520"/>
                </a:solidFill>
                <a:latin typeface="Calibri"/>
                <a:cs typeface="Calibri"/>
              </a:rPr>
              <a:t> </a:t>
            </a:r>
            <a:r>
              <a:rPr sz="3950" dirty="0">
                <a:solidFill>
                  <a:srgbClr val="AB0520"/>
                </a:solidFill>
                <a:latin typeface="Calibri"/>
                <a:cs typeface="Calibri"/>
              </a:rPr>
              <a:t>STEWARDSHIP:</a:t>
            </a:r>
            <a:r>
              <a:rPr sz="3950" spc="-105" dirty="0">
                <a:solidFill>
                  <a:srgbClr val="AB0520"/>
                </a:solidFill>
                <a:latin typeface="Calibri"/>
                <a:cs typeface="Calibri"/>
              </a:rPr>
              <a:t> </a:t>
            </a:r>
            <a:r>
              <a:rPr sz="3950" dirty="0">
                <a:latin typeface="Calibri"/>
                <a:cs typeface="Calibri"/>
              </a:rPr>
              <a:t>LESSON</a:t>
            </a:r>
            <a:r>
              <a:rPr sz="3950" spc="-100" dirty="0">
                <a:latin typeface="Calibri"/>
                <a:cs typeface="Calibri"/>
              </a:rPr>
              <a:t> </a:t>
            </a:r>
            <a:r>
              <a:rPr sz="3950" spc="-25" dirty="0">
                <a:latin typeface="Calibri"/>
                <a:cs typeface="Calibri"/>
              </a:rPr>
              <a:t>6.3</a:t>
            </a:r>
            <a:endParaRPr sz="3950">
              <a:latin typeface="Calibri"/>
              <a:cs typeface="Calibri"/>
            </a:endParaRPr>
          </a:p>
        </p:txBody>
      </p:sp>
      <p:sp>
        <p:nvSpPr>
          <p:cNvPr id="9" name="object 9"/>
          <p:cNvSpPr txBox="1"/>
          <p:nvPr/>
        </p:nvSpPr>
        <p:spPr>
          <a:xfrm>
            <a:off x="877921" y="483642"/>
            <a:ext cx="10316845" cy="4666615"/>
          </a:xfrm>
          <a:prstGeom prst="rect">
            <a:avLst/>
          </a:prstGeom>
        </p:spPr>
        <p:txBody>
          <a:bodyPr vert="horz" wrap="square" lIns="0" tIns="394335" rIns="0" bIns="0" rtlCol="0">
            <a:spAutoFit/>
          </a:bodyPr>
          <a:lstStyle/>
          <a:p>
            <a:pPr marL="801370" algn="ctr">
              <a:lnSpc>
                <a:spcPct val="100000"/>
              </a:lnSpc>
              <a:spcBef>
                <a:spcPts val="3105"/>
              </a:spcBef>
            </a:pPr>
            <a:r>
              <a:rPr sz="5300" b="1" dirty="0">
                <a:solidFill>
                  <a:srgbClr val="002776"/>
                </a:solidFill>
                <a:latin typeface="Calibri"/>
                <a:cs typeface="Calibri"/>
              </a:rPr>
              <a:t>What</a:t>
            </a:r>
            <a:r>
              <a:rPr sz="5300" b="1" spc="-75" dirty="0">
                <a:solidFill>
                  <a:srgbClr val="002776"/>
                </a:solidFill>
                <a:latin typeface="Calibri"/>
                <a:cs typeface="Calibri"/>
              </a:rPr>
              <a:t> </a:t>
            </a:r>
            <a:r>
              <a:rPr sz="5300" b="1" dirty="0">
                <a:solidFill>
                  <a:srgbClr val="002776"/>
                </a:solidFill>
                <a:latin typeface="Calibri"/>
                <a:cs typeface="Calibri"/>
              </a:rPr>
              <a:t>is</a:t>
            </a:r>
            <a:r>
              <a:rPr sz="5300" b="1" spc="-75" dirty="0">
                <a:solidFill>
                  <a:srgbClr val="002776"/>
                </a:solidFill>
                <a:latin typeface="Calibri"/>
                <a:cs typeface="Calibri"/>
              </a:rPr>
              <a:t> </a:t>
            </a:r>
            <a:r>
              <a:rPr sz="5300" b="1" dirty="0">
                <a:solidFill>
                  <a:srgbClr val="002776"/>
                </a:solidFill>
                <a:latin typeface="Calibri"/>
                <a:cs typeface="Calibri"/>
              </a:rPr>
              <a:t>a</a:t>
            </a:r>
            <a:r>
              <a:rPr sz="5300" b="1" spc="-75" dirty="0">
                <a:solidFill>
                  <a:srgbClr val="002776"/>
                </a:solidFill>
                <a:latin typeface="Calibri"/>
                <a:cs typeface="Calibri"/>
              </a:rPr>
              <a:t> </a:t>
            </a:r>
            <a:r>
              <a:rPr sz="5300" b="1" spc="-10" dirty="0">
                <a:solidFill>
                  <a:srgbClr val="002776"/>
                </a:solidFill>
                <a:latin typeface="Calibri"/>
                <a:cs typeface="Calibri"/>
              </a:rPr>
              <a:t>Water</a:t>
            </a:r>
            <a:r>
              <a:rPr sz="5300" b="1" spc="-75" dirty="0">
                <a:solidFill>
                  <a:srgbClr val="002776"/>
                </a:solidFill>
                <a:latin typeface="Calibri"/>
                <a:cs typeface="Calibri"/>
              </a:rPr>
              <a:t> </a:t>
            </a:r>
            <a:r>
              <a:rPr sz="5300" b="1" spc="-10" dirty="0">
                <a:solidFill>
                  <a:srgbClr val="002776"/>
                </a:solidFill>
                <a:latin typeface="Calibri"/>
                <a:cs typeface="Calibri"/>
              </a:rPr>
              <a:t>Footprint?</a:t>
            </a:r>
            <a:endParaRPr sz="5300">
              <a:latin typeface="Calibri"/>
              <a:cs typeface="Calibri"/>
            </a:endParaRPr>
          </a:p>
          <a:p>
            <a:pPr marL="304165" marR="180340" indent="-292100">
              <a:lnSpc>
                <a:spcPts val="3150"/>
              </a:lnSpc>
              <a:spcBef>
                <a:spcPts val="1695"/>
              </a:spcBef>
              <a:buFont typeface="Times New Roman"/>
              <a:buChar char="•"/>
              <a:tabLst>
                <a:tab pos="304165" algn="l"/>
              </a:tabLst>
            </a:pPr>
            <a:r>
              <a:rPr sz="2700" b="1" dirty="0">
                <a:solidFill>
                  <a:srgbClr val="002776"/>
                </a:solidFill>
                <a:latin typeface="Arial"/>
                <a:cs typeface="Arial"/>
              </a:rPr>
              <a:t>It</a:t>
            </a:r>
            <a:r>
              <a:rPr sz="2700" b="1" spc="-10" dirty="0">
                <a:solidFill>
                  <a:srgbClr val="002776"/>
                </a:solidFill>
                <a:latin typeface="Arial"/>
                <a:cs typeface="Arial"/>
              </a:rPr>
              <a:t> </a:t>
            </a:r>
            <a:r>
              <a:rPr sz="2700" b="1" dirty="0">
                <a:solidFill>
                  <a:srgbClr val="002776"/>
                </a:solidFill>
                <a:latin typeface="Arial"/>
                <a:cs typeface="Arial"/>
              </a:rPr>
              <a:t>reveals</a:t>
            </a:r>
            <a:r>
              <a:rPr sz="2700" b="1" spc="-10" dirty="0">
                <a:solidFill>
                  <a:srgbClr val="002776"/>
                </a:solidFill>
                <a:latin typeface="Arial"/>
                <a:cs typeface="Arial"/>
              </a:rPr>
              <a:t> </a:t>
            </a:r>
            <a:r>
              <a:rPr sz="2700" b="1" dirty="0">
                <a:solidFill>
                  <a:srgbClr val="002776"/>
                </a:solidFill>
                <a:latin typeface="Arial"/>
                <a:cs typeface="Arial"/>
              </a:rPr>
              <a:t>water</a:t>
            </a:r>
            <a:r>
              <a:rPr sz="2700" b="1" spc="-10" dirty="0">
                <a:solidFill>
                  <a:srgbClr val="002776"/>
                </a:solidFill>
                <a:latin typeface="Arial"/>
                <a:cs typeface="Arial"/>
              </a:rPr>
              <a:t> </a:t>
            </a:r>
            <a:r>
              <a:rPr sz="2700" b="1" dirty="0">
                <a:solidFill>
                  <a:srgbClr val="002776"/>
                </a:solidFill>
                <a:latin typeface="Arial"/>
                <a:cs typeface="Arial"/>
              </a:rPr>
              <a:t>use</a:t>
            </a:r>
            <a:r>
              <a:rPr sz="2700" b="1" spc="-10" dirty="0">
                <a:solidFill>
                  <a:srgbClr val="002776"/>
                </a:solidFill>
                <a:latin typeface="Arial"/>
                <a:cs typeface="Arial"/>
              </a:rPr>
              <a:t> </a:t>
            </a:r>
            <a:r>
              <a:rPr sz="2700" b="1" dirty="0">
                <a:solidFill>
                  <a:srgbClr val="002776"/>
                </a:solidFill>
                <a:latin typeface="Arial"/>
                <a:cs typeface="Arial"/>
              </a:rPr>
              <a:t>patterns,</a:t>
            </a:r>
            <a:r>
              <a:rPr sz="2700" b="1" spc="-5" dirty="0">
                <a:solidFill>
                  <a:srgbClr val="002776"/>
                </a:solidFill>
                <a:latin typeface="Arial"/>
                <a:cs typeface="Arial"/>
              </a:rPr>
              <a:t> </a:t>
            </a:r>
            <a:r>
              <a:rPr sz="2700" b="1" dirty="0">
                <a:solidFill>
                  <a:srgbClr val="002776"/>
                </a:solidFill>
                <a:latin typeface="Arial"/>
                <a:cs typeface="Arial"/>
              </a:rPr>
              <a:t>from</a:t>
            </a:r>
            <a:r>
              <a:rPr sz="2700" b="1" spc="-10" dirty="0">
                <a:solidFill>
                  <a:srgbClr val="002776"/>
                </a:solidFill>
                <a:latin typeface="Arial"/>
                <a:cs typeface="Arial"/>
              </a:rPr>
              <a:t> </a:t>
            </a:r>
            <a:r>
              <a:rPr sz="2700" b="1" dirty="0">
                <a:solidFill>
                  <a:srgbClr val="002776"/>
                </a:solidFill>
                <a:latin typeface="Arial"/>
                <a:cs typeface="Arial"/>
              </a:rPr>
              <a:t>the</a:t>
            </a:r>
            <a:r>
              <a:rPr sz="2700" b="1" spc="-15" dirty="0">
                <a:solidFill>
                  <a:srgbClr val="002776"/>
                </a:solidFill>
                <a:latin typeface="Arial"/>
                <a:cs typeface="Arial"/>
              </a:rPr>
              <a:t> </a:t>
            </a:r>
            <a:r>
              <a:rPr sz="2700" b="1" dirty="0">
                <a:solidFill>
                  <a:srgbClr val="002776"/>
                </a:solidFill>
                <a:latin typeface="Arial"/>
                <a:cs typeface="Arial"/>
              </a:rPr>
              <a:t>individual</a:t>
            </a:r>
            <a:r>
              <a:rPr sz="2700" b="1" spc="-10" dirty="0">
                <a:solidFill>
                  <a:srgbClr val="002776"/>
                </a:solidFill>
                <a:latin typeface="Arial"/>
                <a:cs typeface="Arial"/>
              </a:rPr>
              <a:t> </a:t>
            </a:r>
            <a:r>
              <a:rPr sz="2700" b="1" dirty="0">
                <a:solidFill>
                  <a:srgbClr val="002776"/>
                </a:solidFill>
                <a:latin typeface="Arial"/>
                <a:cs typeface="Arial"/>
              </a:rPr>
              <a:t>level</a:t>
            </a:r>
            <a:r>
              <a:rPr sz="2700" b="1" spc="-10" dirty="0">
                <a:solidFill>
                  <a:srgbClr val="002776"/>
                </a:solidFill>
                <a:latin typeface="Arial"/>
                <a:cs typeface="Arial"/>
              </a:rPr>
              <a:t> </a:t>
            </a:r>
            <a:r>
              <a:rPr sz="2700" b="1" dirty="0">
                <a:solidFill>
                  <a:srgbClr val="002776"/>
                </a:solidFill>
                <a:latin typeface="Arial"/>
                <a:cs typeface="Arial"/>
              </a:rPr>
              <a:t>all</a:t>
            </a:r>
            <a:r>
              <a:rPr sz="2700" b="1" spc="-5" dirty="0">
                <a:solidFill>
                  <a:srgbClr val="002776"/>
                </a:solidFill>
                <a:latin typeface="Arial"/>
                <a:cs typeface="Arial"/>
              </a:rPr>
              <a:t> </a:t>
            </a:r>
            <a:r>
              <a:rPr sz="2700" b="1" spc="-25" dirty="0">
                <a:solidFill>
                  <a:srgbClr val="002776"/>
                </a:solidFill>
                <a:latin typeface="Arial"/>
                <a:cs typeface="Arial"/>
              </a:rPr>
              <a:t>the </a:t>
            </a:r>
            <a:r>
              <a:rPr sz="2700" b="1" dirty="0">
                <a:solidFill>
                  <a:srgbClr val="002776"/>
                </a:solidFill>
                <a:latin typeface="Arial"/>
                <a:cs typeface="Arial"/>
              </a:rPr>
              <a:t>way</a:t>
            </a:r>
            <a:r>
              <a:rPr sz="2700" b="1" spc="-5" dirty="0">
                <a:solidFill>
                  <a:srgbClr val="002776"/>
                </a:solidFill>
                <a:latin typeface="Arial"/>
                <a:cs typeface="Arial"/>
              </a:rPr>
              <a:t> </a:t>
            </a:r>
            <a:r>
              <a:rPr sz="2700" b="1" dirty="0">
                <a:solidFill>
                  <a:srgbClr val="002776"/>
                </a:solidFill>
                <a:latin typeface="Arial"/>
                <a:cs typeface="Arial"/>
              </a:rPr>
              <a:t>to</a:t>
            </a:r>
            <a:r>
              <a:rPr sz="2700" b="1" spc="-5" dirty="0">
                <a:solidFill>
                  <a:srgbClr val="002776"/>
                </a:solidFill>
                <a:latin typeface="Arial"/>
                <a:cs typeface="Arial"/>
              </a:rPr>
              <a:t> </a:t>
            </a:r>
            <a:r>
              <a:rPr sz="2700" b="1" dirty="0">
                <a:solidFill>
                  <a:srgbClr val="002776"/>
                </a:solidFill>
                <a:latin typeface="Arial"/>
                <a:cs typeface="Arial"/>
              </a:rPr>
              <a:t>the</a:t>
            </a:r>
            <a:r>
              <a:rPr sz="2700" b="1" spc="-5" dirty="0">
                <a:solidFill>
                  <a:srgbClr val="002776"/>
                </a:solidFill>
                <a:latin typeface="Arial"/>
                <a:cs typeface="Arial"/>
              </a:rPr>
              <a:t> </a:t>
            </a:r>
            <a:r>
              <a:rPr sz="2700" b="1" dirty="0">
                <a:solidFill>
                  <a:srgbClr val="002776"/>
                </a:solidFill>
                <a:latin typeface="Arial"/>
                <a:cs typeface="Arial"/>
              </a:rPr>
              <a:t>national</a:t>
            </a:r>
            <a:r>
              <a:rPr sz="2700" b="1" spc="-5" dirty="0">
                <a:solidFill>
                  <a:srgbClr val="002776"/>
                </a:solidFill>
                <a:latin typeface="Arial"/>
                <a:cs typeface="Arial"/>
              </a:rPr>
              <a:t> </a:t>
            </a:r>
            <a:r>
              <a:rPr sz="2700" b="1" spc="-10" dirty="0">
                <a:solidFill>
                  <a:srgbClr val="002776"/>
                </a:solidFill>
                <a:latin typeface="Arial"/>
                <a:cs typeface="Arial"/>
              </a:rPr>
              <a:t>level.</a:t>
            </a:r>
            <a:endParaRPr sz="2700">
              <a:latin typeface="Arial"/>
              <a:cs typeface="Arial"/>
            </a:endParaRPr>
          </a:p>
          <a:p>
            <a:pPr marL="304165" marR="277495" indent="-292100">
              <a:lnSpc>
                <a:spcPts val="3200"/>
              </a:lnSpc>
              <a:spcBef>
                <a:spcPts val="15"/>
              </a:spcBef>
              <a:buFont typeface="Times New Roman"/>
              <a:buChar char="•"/>
              <a:tabLst>
                <a:tab pos="304165" algn="l"/>
              </a:tabLst>
            </a:pPr>
            <a:r>
              <a:rPr sz="2700" b="1" dirty="0">
                <a:solidFill>
                  <a:srgbClr val="002776"/>
                </a:solidFill>
                <a:latin typeface="Arial"/>
                <a:cs typeface="Arial"/>
              </a:rPr>
              <a:t>It</a:t>
            </a:r>
            <a:r>
              <a:rPr sz="2700" b="1" spc="-10" dirty="0">
                <a:solidFill>
                  <a:srgbClr val="002776"/>
                </a:solidFill>
                <a:latin typeface="Arial"/>
                <a:cs typeface="Arial"/>
              </a:rPr>
              <a:t> </a:t>
            </a:r>
            <a:r>
              <a:rPr sz="2700" b="1" dirty="0">
                <a:solidFill>
                  <a:srgbClr val="002776"/>
                </a:solidFill>
                <a:latin typeface="Arial"/>
                <a:cs typeface="Arial"/>
              </a:rPr>
              <a:t>shines</a:t>
            </a:r>
            <a:r>
              <a:rPr sz="2700" b="1" spc="-5" dirty="0">
                <a:solidFill>
                  <a:srgbClr val="002776"/>
                </a:solidFill>
                <a:latin typeface="Arial"/>
                <a:cs typeface="Arial"/>
              </a:rPr>
              <a:t> </a:t>
            </a:r>
            <a:r>
              <a:rPr sz="2700" b="1" dirty="0">
                <a:solidFill>
                  <a:srgbClr val="002776"/>
                </a:solidFill>
                <a:latin typeface="Arial"/>
                <a:cs typeface="Arial"/>
              </a:rPr>
              <a:t>a</a:t>
            </a:r>
            <a:r>
              <a:rPr sz="2700" b="1" spc="-5" dirty="0">
                <a:solidFill>
                  <a:srgbClr val="002776"/>
                </a:solidFill>
                <a:latin typeface="Arial"/>
                <a:cs typeface="Arial"/>
              </a:rPr>
              <a:t> </a:t>
            </a:r>
            <a:r>
              <a:rPr sz="2700" b="1" dirty="0">
                <a:solidFill>
                  <a:srgbClr val="002776"/>
                </a:solidFill>
                <a:latin typeface="Arial"/>
                <a:cs typeface="Arial"/>
              </a:rPr>
              <a:t>light</a:t>
            </a:r>
            <a:r>
              <a:rPr sz="2700" b="1" spc="-5" dirty="0">
                <a:solidFill>
                  <a:srgbClr val="002776"/>
                </a:solidFill>
                <a:latin typeface="Arial"/>
                <a:cs typeface="Arial"/>
              </a:rPr>
              <a:t> </a:t>
            </a:r>
            <a:r>
              <a:rPr sz="2700" b="1" dirty="0">
                <a:solidFill>
                  <a:srgbClr val="002776"/>
                </a:solidFill>
                <a:latin typeface="Arial"/>
                <a:cs typeface="Arial"/>
              </a:rPr>
              <a:t>on</a:t>
            </a:r>
            <a:r>
              <a:rPr sz="2700" b="1" spc="-5" dirty="0">
                <a:solidFill>
                  <a:srgbClr val="002776"/>
                </a:solidFill>
                <a:latin typeface="Arial"/>
                <a:cs typeface="Arial"/>
              </a:rPr>
              <a:t> </a:t>
            </a:r>
            <a:r>
              <a:rPr sz="2700" b="1" dirty="0">
                <a:solidFill>
                  <a:srgbClr val="002776"/>
                </a:solidFill>
                <a:latin typeface="Arial"/>
                <a:cs typeface="Arial"/>
              </a:rPr>
              <a:t>the</a:t>
            </a:r>
            <a:r>
              <a:rPr sz="2700" b="1" spc="-15" dirty="0">
                <a:solidFill>
                  <a:srgbClr val="002776"/>
                </a:solidFill>
                <a:latin typeface="Arial"/>
                <a:cs typeface="Arial"/>
              </a:rPr>
              <a:t> </a:t>
            </a:r>
            <a:r>
              <a:rPr sz="2700" b="1" dirty="0">
                <a:solidFill>
                  <a:srgbClr val="002776"/>
                </a:solidFill>
                <a:latin typeface="Arial"/>
                <a:cs typeface="Arial"/>
              </a:rPr>
              <a:t>water</a:t>
            </a:r>
            <a:r>
              <a:rPr sz="2700" b="1" spc="-5" dirty="0">
                <a:solidFill>
                  <a:srgbClr val="002776"/>
                </a:solidFill>
                <a:latin typeface="Arial"/>
                <a:cs typeface="Arial"/>
              </a:rPr>
              <a:t> </a:t>
            </a:r>
            <a:r>
              <a:rPr sz="2700" b="1" dirty="0">
                <a:solidFill>
                  <a:srgbClr val="002776"/>
                </a:solidFill>
                <a:latin typeface="Arial"/>
                <a:cs typeface="Arial"/>
              </a:rPr>
              <a:t>used</a:t>
            </a:r>
            <a:r>
              <a:rPr sz="2700" b="1" spc="-5" dirty="0">
                <a:solidFill>
                  <a:srgbClr val="002776"/>
                </a:solidFill>
                <a:latin typeface="Arial"/>
                <a:cs typeface="Arial"/>
              </a:rPr>
              <a:t> </a:t>
            </a:r>
            <a:r>
              <a:rPr sz="2700" b="1" dirty="0">
                <a:solidFill>
                  <a:srgbClr val="002776"/>
                </a:solidFill>
                <a:latin typeface="Arial"/>
                <a:cs typeface="Arial"/>
              </a:rPr>
              <a:t>in</a:t>
            </a:r>
            <a:r>
              <a:rPr sz="2700" b="1" spc="-5" dirty="0">
                <a:solidFill>
                  <a:srgbClr val="002776"/>
                </a:solidFill>
                <a:latin typeface="Arial"/>
                <a:cs typeface="Arial"/>
              </a:rPr>
              <a:t> </a:t>
            </a:r>
            <a:r>
              <a:rPr sz="2700" b="1" dirty="0">
                <a:solidFill>
                  <a:srgbClr val="002776"/>
                </a:solidFill>
                <a:latin typeface="Arial"/>
                <a:cs typeface="Arial"/>
              </a:rPr>
              <a:t>all</a:t>
            </a:r>
            <a:r>
              <a:rPr sz="2700" b="1" spc="-5" dirty="0">
                <a:solidFill>
                  <a:srgbClr val="002776"/>
                </a:solidFill>
                <a:latin typeface="Arial"/>
                <a:cs typeface="Arial"/>
              </a:rPr>
              <a:t> </a:t>
            </a:r>
            <a:r>
              <a:rPr sz="2700" b="1" dirty="0">
                <a:solidFill>
                  <a:srgbClr val="002776"/>
                </a:solidFill>
                <a:latin typeface="Arial"/>
                <a:cs typeface="Arial"/>
              </a:rPr>
              <a:t>the</a:t>
            </a:r>
            <a:r>
              <a:rPr sz="2700" b="1" spc="-5" dirty="0">
                <a:solidFill>
                  <a:srgbClr val="002776"/>
                </a:solidFill>
                <a:latin typeface="Arial"/>
                <a:cs typeface="Arial"/>
              </a:rPr>
              <a:t> </a:t>
            </a:r>
            <a:r>
              <a:rPr sz="2700" b="1" spc="-10" dirty="0">
                <a:solidFill>
                  <a:srgbClr val="002776"/>
                </a:solidFill>
                <a:latin typeface="Arial"/>
                <a:cs typeface="Arial"/>
              </a:rPr>
              <a:t>processes </a:t>
            </a:r>
            <a:r>
              <a:rPr sz="2700" b="1" dirty="0">
                <a:solidFill>
                  <a:srgbClr val="002776"/>
                </a:solidFill>
                <a:latin typeface="Arial"/>
                <a:cs typeface="Arial"/>
              </a:rPr>
              <a:t>involved</a:t>
            </a:r>
            <a:r>
              <a:rPr sz="2700" b="1" spc="-15" dirty="0">
                <a:solidFill>
                  <a:srgbClr val="002776"/>
                </a:solidFill>
                <a:latin typeface="Arial"/>
                <a:cs typeface="Arial"/>
              </a:rPr>
              <a:t> </a:t>
            </a:r>
            <a:r>
              <a:rPr sz="2700" b="1" dirty="0">
                <a:solidFill>
                  <a:srgbClr val="002776"/>
                </a:solidFill>
                <a:latin typeface="Arial"/>
                <a:cs typeface="Arial"/>
              </a:rPr>
              <a:t>in manufacturing</a:t>
            </a:r>
            <a:r>
              <a:rPr sz="2700" b="1" spc="-5" dirty="0">
                <a:solidFill>
                  <a:srgbClr val="002776"/>
                </a:solidFill>
                <a:latin typeface="Arial"/>
                <a:cs typeface="Arial"/>
              </a:rPr>
              <a:t> </a:t>
            </a:r>
            <a:r>
              <a:rPr sz="2700" b="1" dirty="0">
                <a:solidFill>
                  <a:srgbClr val="002776"/>
                </a:solidFill>
                <a:latin typeface="Arial"/>
                <a:cs typeface="Arial"/>
              </a:rPr>
              <a:t>and producing</a:t>
            </a:r>
            <a:r>
              <a:rPr sz="2700" b="1" spc="-5" dirty="0">
                <a:solidFill>
                  <a:srgbClr val="002776"/>
                </a:solidFill>
                <a:latin typeface="Arial"/>
                <a:cs typeface="Arial"/>
              </a:rPr>
              <a:t> </a:t>
            </a:r>
            <a:r>
              <a:rPr sz="2700" b="1" dirty="0">
                <a:solidFill>
                  <a:srgbClr val="002776"/>
                </a:solidFill>
                <a:latin typeface="Arial"/>
                <a:cs typeface="Arial"/>
              </a:rPr>
              <a:t>our goods.</a:t>
            </a:r>
            <a:r>
              <a:rPr sz="2700" b="1" spc="-5" dirty="0">
                <a:solidFill>
                  <a:srgbClr val="002776"/>
                </a:solidFill>
                <a:latin typeface="Arial"/>
                <a:cs typeface="Arial"/>
              </a:rPr>
              <a:t> </a:t>
            </a:r>
            <a:r>
              <a:rPr sz="2700" b="1" dirty="0">
                <a:solidFill>
                  <a:srgbClr val="002776"/>
                </a:solidFill>
                <a:latin typeface="Arial"/>
                <a:cs typeface="Arial"/>
              </a:rPr>
              <a:t>It </a:t>
            </a:r>
            <a:r>
              <a:rPr sz="2700" b="1" spc="-20" dirty="0">
                <a:solidFill>
                  <a:srgbClr val="002776"/>
                </a:solidFill>
                <a:latin typeface="Arial"/>
                <a:cs typeface="Arial"/>
              </a:rPr>
              <a:t>also </a:t>
            </a:r>
            <a:r>
              <a:rPr sz="2700" b="1" dirty="0">
                <a:solidFill>
                  <a:srgbClr val="002776"/>
                </a:solidFill>
                <a:latin typeface="Arial"/>
                <a:cs typeface="Arial"/>
              </a:rPr>
              <a:t>accounts</a:t>
            </a:r>
            <a:r>
              <a:rPr sz="2700" b="1" spc="-15" dirty="0">
                <a:solidFill>
                  <a:srgbClr val="002776"/>
                </a:solidFill>
                <a:latin typeface="Arial"/>
                <a:cs typeface="Arial"/>
              </a:rPr>
              <a:t> </a:t>
            </a:r>
            <a:r>
              <a:rPr sz="2700" b="1" dirty="0">
                <a:solidFill>
                  <a:srgbClr val="002776"/>
                </a:solidFill>
                <a:latin typeface="Arial"/>
                <a:cs typeface="Arial"/>
              </a:rPr>
              <a:t>for</a:t>
            </a:r>
            <a:r>
              <a:rPr sz="2700" b="1" spc="-10" dirty="0">
                <a:solidFill>
                  <a:srgbClr val="002776"/>
                </a:solidFill>
                <a:latin typeface="Arial"/>
                <a:cs typeface="Arial"/>
              </a:rPr>
              <a:t> </a:t>
            </a:r>
            <a:r>
              <a:rPr sz="2700" b="1" dirty="0">
                <a:solidFill>
                  <a:srgbClr val="002776"/>
                </a:solidFill>
                <a:latin typeface="Arial"/>
                <a:cs typeface="Arial"/>
              </a:rPr>
              <a:t>water</a:t>
            </a:r>
            <a:r>
              <a:rPr sz="2700" b="1" spc="-15" dirty="0">
                <a:solidFill>
                  <a:srgbClr val="002776"/>
                </a:solidFill>
                <a:latin typeface="Arial"/>
                <a:cs typeface="Arial"/>
              </a:rPr>
              <a:t> </a:t>
            </a:r>
            <a:r>
              <a:rPr sz="2700" b="1" dirty="0">
                <a:solidFill>
                  <a:srgbClr val="002776"/>
                </a:solidFill>
                <a:latin typeface="Arial"/>
                <a:cs typeface="Arial"/>
              </a:rPr>
              <a:t>contaminated</a:t>
            </a:r>
            <a:r>
              <a:rPr sz="2700" b="1" spc="-10" dirty="0">
                <a:solidFill>
                  <a:srgbClr val="002776"/>
                </a:solidFill>
                <a:latin typeface="Arial"/>
                <a:cs typeface="Arial"/>
              </a:rPr>
              <a:t> </a:t>
            </a:r>
            <a:r>
              <a:rPr sz="2700" b="1" dirty="0">
                <a:solidFill>
                  <a:srgbClr val="002776"/>
                </a:solidFill>
                <a:latin typeface="Arial"/>
                <a:cs typeface="Arial"/>
              </a:rPr>
              <a:t>during</a:t>
            </a:r>
            <a:r>
              <a:rPr sz="2700" b="1" spc="-15" dirty="0">
                <a:solidFill>
                  <a:srgbClr val="002776"/>
                </a:solidFill>
                <a:latin typeface="Arial"/>
                <a:cs typeface="Arial"/>
              </a:rPr>
              <a:t> </a:t>
            </a:r>
            <a:r>
              <a:rPr sz="2700" b="1" dirty="0">
                <a:solidFill>
                  <a:srgbClr val="002776"/>
                </a:solidFill>
                <a:latin typeface="Arial"/>
                <a:cs typeface="Arial"/>
              </a:rPr>
              <a:t>manufacturing</a:t>
            </a:r>
            <a:r>
              <a:rPr sz="2700" b="1" spc="-10" dirty="0">
                <a:solidFill>
                  <a:srgbClr val="002776"/>
                </a:solidFill>
                <a:latin typeface="Arial"/>
                <a:cs typeface="Arial"/>
              </a:rPr>
              <a:t> </a:t>
            </a:r>
            <a:r>
              <a:rPr sz="2700" b="1" spc="-25" dirty="0">
                <a:solidFill>
                  <a:srgbClr val="002776"/>
                </a:solidFill>
                <a:latin typeface="Arial"/>
                <a:cs typeface="Arial"/>
              </a:rPr>
              <a:t>and</a:t>
            </a:r>
            <a:endParaRPr sz="2700">
              <a:latin typeface="Arial"/>
              <a:cs typeface="Arial"/>
            </a:endParaRPr>
          </a:p>
          <a:p>
            <a:pPr marL="304165">
              <a:lnSpc>
                <a:spcPts val="3105"/>
              </a:lnSpc>
            </a:pPr>
            <a:r>
              <a:rPr sz="2700" b="1" spc="-10" dirty="0">
                <a:solidFill>
                  <a:srgbClr val="002776"/>
                </a:solidFill>
                <a:latin typeface="Arial"/>
                <a:cs typeface="Arial"/>
              </a:rPr>
              <a:t>production.</a:t>
            </a:r>
            <a:endParaRPr sz="2700">
              <a:latin typeface="Arial"/>
              <a:cs typeface="Arial"/>
            </a:endParaRPr>
          </a:p>
          <a:p>
            <a:pPr marL="304800" marR="5080" indent="-292100">
              <a:lnSpc>
                <a:spcPts val="3229"/>
              </a:lnSpc>
              <a:spcBef>
                <a:spcPts val="105"/>
              </a:spcBef>
              <a:buFont typeface="Times New Roman"/>
              <a:buChar char="•"/>
              <a:tabLst>
                <a:tab pos="304800" algn="l"/>
              </a:tabLst>
            </a:pPr>
            <a:r>
              <a:rPr sz="2700" b="1" dirty="0">
                <a:solidFill>
                  <a:srgbClr val="002776"/>
                </a:solidFill>
                <a:latin typeface="Arial"/>
                <a:cs typeface="Arial"/>
              </a:rPr>
              <a:t>A</a:t>
            </a:r>
            <a:r>
              <a:rPr sz="2700" b="1" spc="-110" dirty="0">
                <a:solidFill>
                  <a:srgbClr val="002776"/>
                </a:solidFill>
                <a:latin typeface="Arial"/>
                <a:cs typeface="Arial"/>
              </a:rPr>
              <a:t> </a:t>
            </a:r>
            <a:r>
              <a:rPr sz="2700" b="1" dirty="0">
                <a:solidFill>
                  <a:srgbClr val="002776"/>
                </a:solidFill>
                <a:latin typeface="Arial"/>
                <a:cs typeface="Arial"/>
              </a:rPr>
              <a:t>water</a:t>
            </a:r>
            <a:r>
              <a:rPr sz="2700" b="1" spc="-10" dirty="0">
                <a:solidFill>
                  <a:srgbClr val="002776"/>
                </a:solidFill>
                <a:latin typeface="Arial"/>
                <a:cs typeface="Arial"/>
              </a:rPr>
              <a:t> </a:t>
            </a:r>
            <a:r>
              <a:rPr sz="2700" b="1" dirty="0">
                <a:solidFill>
                  <a:srgbClr val="002776"/>
                </a:solidFill>
                <a:latin typeface="Arial"/>
                <a:cs typeface="Arial"/>
              </a:rPr>
              <a:t>footprint</a:t>
            </a:r>
            <a:r>
              <a:rPr sz="2700" b="1" spc="-5" dirty="0">
                <a:solidFill>
                  <a:srgbClr val="002776"/>
                </a:solidFill>
                <a:latin typeface="Arial"/>
                <a:cs typeface="Arial"/>
              </a:rPr>
              <a:t> </a:t>
            </a:r>
            <a:r>
              <a:rPr sz="2700" b="1" dirty="0">
                <a:solidFill>
                  <a:srgbClr val="002776"/>
                </a:solidFill>
                <a:latin typeface="Arial"/>
                <a:cs typeface="Arial"/>
              </a:rPr>
              <a:t>is</a:t>
            </a:r>
            <a:r>
              <a:rPr sz="2700" b="1" spc="-10" dirty="0">
                <a:solidFill>
                  <a:srgbClr val="002776"/>
                </a:solidFill>
                <a:latin typeface="Arial"/>
                <a:cs typeface="Arial"/>
              </a:rPr>
              <a:t> </a:t>
            </a:r>
            <a:r>
              <a:rPr sz="2700" b="1" dirty="0">
                <a:solidFill>
                  <a:srgbClr val="002776"/>
                </a:solidFill>
                <a:latin typeface="Arial"/>
                <a:cs typeface="Arial"/>
              </a:rPr>
              <a:t>measured</a:t>
            </a:r>
            <a:r>
              <a:rPr sz="2700" b="1" spc="-10" dirty="0">
                <a:solidFill>
                  <a:srgbClr val="002776"/>
                </a:solidFill>
                <a:latin typeface="Arial"/>
                <a:cs typeface="Arial"/>
              </a:rPr>
              <a:t> </a:t>
            </a:r>
            <a:r>
              <a:rPr sz="2700" b="1" dirty="0">
                <a:solidFill>
                  <a:srgbClr val="002776"/>
                </a:solidFill>
                <a:latin typeface="Arial"/>
                <a:cs typeface="Arial"/>
              </a:rPr>
              <a:t>in</a:t>
            </a:r>
            <a:r>
              <a:rPr sz="2700" b="1" spc="-5" dirty="0">
                <a:solidFill>
                  <a:srgbClr val="002776"/>
                </a:solidFill>
                <a:latin typeface="Arial"/>
                <a:cs typeface="Arial"/>
              </a:rPr>
              <a:t> </a:t>
            </a:r>
            <a:r>
              <a:rPr sz="2700" b="1" dirty="0">
                <a:solidFill>
                  <a:srgbClr val="002776"/>
                </a:solidFill>
                <a:latin typeface="Arial"/>
                <a:cs typeface="Arial"/>
              </a:rPr>
              <a:t>terms</a:t>
            </a:r>
            <a:r>
              <a:rPr sz="2700" b="1" spc="-10" dirty="0">
                <a:solidFill>
                  <a:srgbClr val="002776"/>
                </a:solidFill>
                <a:latin typeface="Arial"/>
                <a:cs typeface="Arial"/>
              </a:rPr>
              <a:t> </a:t>
            </a:r>
            <a:r>
              <a:rPr sz="2700" b="1" dirty="0">
                <a:solidFill>
                  <a:srgbClr val="002776"/>
                </a:solidFill>
                <a:latin typeface="Arial"/>
                <a:cs typeface="Arial"/>
              </a:rPr>
              <a:t>of</a:t>
            </a:r>
            <a:r>
              <a:rPr sz="2700" b="1" spc="-20" dirty="0">
                <a:solidFill>
                  <a:srgbClr val="002776"/>
                </a:solidFill>
                <a:latin typeface="Arial"/>
                <a:cs typeface="Arial"/>
              </a:rPr>
              <a:t> </a:t>
            </a:r>
            <a:r>
              <a:rPr sz="2700" b="1" dirty="0">
                <a:solidFill>
                  <a:srgbClr val="002776"/>
                </a:solidFill>
                <a:latin typeface="Arial"/>
                <a:cs typeface="Arial"/>
              </a:rPr>
              <a:t>the</a:t>
            </a:r>
            <a:r>
              <a:rPr sz="2700" b="1" spc="-5" dirty="0">
                <a:solidFill>
                  <a:srgbClr val="002776"/>
                </a:solidFill>
                <a:latin typeface="Arial"/>
                <a:cs typeface="Arial"/>
              </a:rPr>
              <a:t> </a:t>
            </a:r>
            <a:r>
              <a:rPr sz="2700" b="1" dirty="0">
                <a:solidFill>
                  <a:srgbClr val="002776"/>
                </a:solidFill>
                <a:latin typeface="Arial"/>
                <a:cs typeface="Arial"/>
              </a:rPr>
              <a:t>volume</a:t>
            </a:r>
            <a:r>
              <a:rPr sz="2700" b="1" spc="-10" dirty="0">
                <a:solidFill>
                  <a:srgbClr val="002776"/>
                </a:solidFill>
                <a:latin typeface="Arial"/>
                <a:cs typeface="Arial"/>
              </a:rPr>
              <a:t> </a:t>
            </a:r>
            <a:r>
              <a:rPr sz="2700" b="1" dirty="0">
                <a:solidFill>
                  <a:srgbClr val="002776"/>
                </a:solidFill>
                <a:latin typeface="Arial"/>
                <a:cs typeface="Arial"/>
              </a:rPr>
              <a:t>of</a:t>
            </a:r>
            <a:r>
              <a:rPr sz="2700" b="1" spc="-10" dirty="0">
                <a:solidFill>
                  <a:srgbClr val="002776"/>
                </a:solidFill>
                <a:latin typeface="Arial"/>
                <a:cs typeface="Arial"/>
              </a:rPr>
              <a:t> water </a:t>
            </a:r>
            <a:r>
              <a:rPr sz="2700" b="1" dirty="0">
                <a:solidFill>
                  <a:srgbClr val="002776"/>
                </a:solidFill>
                <a:latin typeface="Arial"/>
                <a:cs typeface="Arial"/>
              </a:rPr>
              <a:t>consumed, evaporated and </a:t>
            </a:r>
            <a:r>
              <a:rPr sz="2700" b="1" spc="-10" dirty="0">
                <a:solidFill>
                  <a:srgbClr val="002776"/>
                </a:solidFill>
                <a:latin typeface="Arial"/>
                <a:cs typeface="Arial"/>
              </a:rPr>
              <a:t>polluted.</a:t>
            </a:r>
            <a:endParaRPr sz="2700">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C234B"/>
          </a:solidFill>
        </p:spPr>
        <p:txBody>
          <a:bodyPr wrap="square" lIns="0" tIns="0" rIns="0" bIns="0" rtlCol="0"/>
          <a:lstStyle/>
          <a:p>
            <a:endParaRPr/>
          </a:p>
        </p:txBody>
      </p:sp>
      <p:pic>
        <p:nvPicPr>
          <p:cNvPr id="3" name="object 3"/>
          <p:cNvPicPr/>
          <p:nvPr/>
        </p:nvPicPr>
        <p:blipFill>
          <a:blip r:embed="rId3" cstate="print"/>
          <a:stretch>
            <a:fillRect/>
          </a:stretch>
        </p:blipFill>
        <p:spPr>
          <a:xfrm>
            <a:off x="10721073" y="5620969"/>
            <a:ext cx="864793" cy="811090"/>
          </a:xfrm>
          <a:prstGeom prst="rect">
            <a:avLst/>
          </a:prstGeom>
        </p:spPr>
      </p:pic>
      <p:sp>
        <p:nvSpPr>
          <p:cNvPr id="4" name="object 4"/>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5" name="object 5"/>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6" name="object 6" descr="$PPTXTitle"/>
          <p:cNvSpPr txBox="1">
            <a:spLocks noGrp="1"/>
          </p:cNvSpPr>
          <p:nvPr>
            <p:ph type="title"/>
          </p:nvPr>
        </p:nvSpPr>
        <p:spPr>
          <a:xfrm>
            <a:off x="573392" y="210698"/>
            <a:ext cx="10610850" cy="1503680"/>
          </a:xfrm>
          <a:prstGeom prst="rect">
            <a:avLst/>
          </a:prstGeom>
        </p:spPr>
        <p:txBody>
          <a:bodyPr vert="horz" wrap="square" lIns="0" tIns="79375" rIns="0" bIns="0" rtlCol="0">
            <a:spAutoFit/>
          </a:bodyPr>
          <a:lstStyle/>
          <a:p>
            <a:pPr marL="12700">
              <a:lnSpc>
                <a:spcPct val="100000"/>
              </a:lnSpc>
              <a:spcBef>
                <a:spcPts val="625"/>
              </a:spcBef>
              <a:tabLst>
                <a:tab pos="10597515" algn="l"/>
              </a:tabLst>
            </a:pPr>
            <a:r>
              <a:rPr sz="3950" u="heavy" dirty="0">
                <a:solidFill>
                  <a:srgbClr val="AB0520"/>
                </a:solidFill>
                <a:uFill>
                  <a:solidFill>
                    <a:srgbClr val="AB0520"/>
                  </a:solidFill>
                </a:uFill>
                <a:latin typeface="Calibri"/>
                <a:cs typeface="Calibri"/>
              </a:rPr>
              <a:t>SUSTAINABILITY</a:t>
            </a:r>
            <a:r>
              <a:rPr sz="3950" u="heavy" spc="-90" dirty="0">
                <a:solidFill>
                  <a:srgbClr val="AB0520"/>
                </a:solidFill>
                <a:uFill>
                  <a:solidFill>
                    <a:srgbClr val="AB0520"/>
                  </a:solidFill>
                </a:uFill>
                <a:latin typeface="Calibri"/>
                <a:cs typeface="Calibri"/>
              </a:rPr>
              <a:t> </a:t>
            </a:r>
            <a:r>
              <a:rPr sz="3950" u="heavy" dirty="0">
                <a:solidFill>
                  <a:srgbClr val="AB0520"/>
                </a:solidFill>
                <a:uFill>
                  <a:solidFill>
                    <a:srgbClr val="AB0520"/>
                  </a:solidFill>
                </a:uFill>
                <a:latin typeface="Calibri"/>
                <a:cs typeface="Calibri"/>
              </a:rPr>
              <a:t>&amp;</a:t>
            </a:r>
            <a:r>
              <a:rPr sz="3950" u="heavy" spc="-90" dirty="0">
                <a:solidFill>
                  <a:srgbClr val="AB0520"/>
                </a:solidFill>
                <a:uFill>
                  <a:solidFill>
                    <a:srgbClr val="AB0520"/>
                  </a:solidFill>
                </a:uFill>
                <a:latin typeface="Calibri"/>
                <a:cs typeface="Calibri"/>
              </a:rPr>
              <a:t> </a:t>
            </a:r>
            <a:r>
              <a:rPr sz="3950" u="heavy" dirty="0">
                <a:solidFill>
                  <a:srgbClr val="AB0520"/>
                </a:solidFill>
                <a:uFill>
                  <a:solidFill>
                    <a:srgbClr val="AB0520"/>
                  </a:solidFill>
                </a:uFill>
                <a:latin typeface="Calibri"/>
                <a:cs typeface="Calibri"/>
              </a:rPr>
              <a:t>STEWARDSHIP:</a:t>
            </a:r>
            <a:r>
              <a:rPr sz="3950" u="heavy" spc="-85" dirty="0">
                <a:solidFill>
                  <a:srgbClr val="AB0520"/>
                </a:solidFill>
                <a:uFill>
                  <a:solidFill>
                    <a:srgbClr val="AB0520"/>
                  </a:solidFill>
                </a:uFill>
                <a:latin typeface="Calibri"/>
                <a:cs typeface="Calibri"/>
              </a:rPr>
              <a:t> </a:t>
            </a:r>
            <a:r>
              <a:rPr sz="3950" u="heavy" dirty="0">
                <a:solidFill>
                  <a:srgbClr val="FFFFFF"/>
                </a:solidFill>
                <a:uFill>
                  <a:solidFill>
                    <a:srgbClr val="AB0520"/>
                  </a:solidFill>
                </a:uFill>
                <a:latin typeface="Calibri"/>
                <a:cs typeface="Calibri"/>
              </a:rPr>
              <a:t>Lesson</a:t>
            </a:r>
            <a:r>
              <a:rPr sz="3950" u="heavy" spc="-90" dirty="0">
                <a:solidFill>
                  <a:srgbClr val="FFFFFF"/>
                </a:solidFill>
                <a:uFill>
                  <a:solidFill>
                    <a:srgbClr val="AB0520"/>
                  </a:solidFill>
                </a:uFill>
                <a:latin typeface="Calibri"/>
                <a:cs typeface="Calibri"/>
              </a:rPr>
              <a:t> </a:t>
            </a:r>
            <a:r>
              <a:rPr sz="3950" u="heavy" spc="-25" dirty="0">
                <a:solidFill>
                  <a:srgbClr val="FFFFFF"/>
                </a:solidFill>
                <a:uFill>
                  <a:solidFill>
                    <a:srgbClr val="AB0520"/>
                  </a:solidFill>
                </a:uFill>
                <a:latin typeface="Calibri"/>
                <a:cs typeface="Calibri"/>
              </a:rPr>
              <a:t>6.3</a:t>
            </a:r>
            <a:r>
              <a:rPr sz="3950" u="heavy" dirty="0">
                <a:solidFill>
                  <a:srgbClr val="FFFFFF"/>
                </a:solidFill>
                <a:uFill>
                  <a:solidFill>
                    <a:srgbClr val="AB0520"/>
                  </a:solidFill>
                </a:uFill>
                <a:latin typeface="Calibri"/>
                <a:cs typeface="Calibri"/>
              </a:rPr>
              <a:t>	</a:t>
            </a:r>
            <a:endParaRPr sz="3950">
              <a:latin typeface="Calibri"/>
              <a:cs typeface="Calibri"/>
            </a:endParaRPr>
          </a:p>
          <a:p>
            <a:pPr marL="730250">
              <a:lnSpc>
                <a:spcPct val="100000"/>
              </a:lnSpc>
              <a:spcBef>
                <a:spcPts val="610"/>
              </a:spcBef>
            </a:pPr>
            <a:r>
              <a:rPr dirty="0">
                <a:solidFill>
                  <a:srgbClr val="FFFFFF"/>
                </a:solidFill>
                <a:latin typeface="Calibri"/>
                <a:cs typeface="Calibri"/>
              </a:rPr>
              <a:t>The</a:t>
            </a:r>
            <a:r>
              <a:rPr spc="-15" dirty="0">
                <a:solidFill>
                  <a:srgbClr val="FFFFFF"/>
                </a:solidFill>
                <a:latin typeface="Calibri"/>
                <a:cs typeface="Calibri"/>
              </a:rPr>
              <a:t> </a:t>
            </a:r>
            <a:r>
              <a:rPr spc="-10" dirty="0">
                <a:solidFill>
                  <a:srgbClr val="FFFFFF"/>
                </a:solidFill>
                <a:latin typeface="Calibri"/>
                <a:cs typeface="Calibri"/>
              </a:rPr>
              <a:t>Activity:</a:t>
            </a:r>
          </a:p>
        </p:txBody>
      </p:sp>
      <p:sp>
        <p:nvSpPr>
          <p:cNvPr id="7" name="object 7"/>
          <p:cNvSpPr txBox="1"/>
          <p:nvPr/>
        </p:nvSpPr>
        <p:spPr>
          <a:xfrm>
            <a:off x="247002" y="1728076"/>
            <a:ext cx="6223635" cy="2630805"/>
          </a:xfrm>
          <a:prstGeom prst="rect">
            <a:avLst/>
          </a:prstGeom>
        </p:spPr>
        <p:txBody>
          <a:bodyPr vert="horz" wrap="square" lIns="0" tIns="57785" rIns="0" bIns="0" rtlCol="0">
            <a:spAutoFit/>
          </a:bodyPr>
          <a:lstStyle/>
          <a:p>
            <a:pPr marL="304165" marR="5080" indent="-292100">
              <a:lnSpc>
                <a:spcPct val="89200"/>
              </a:lnSpc>
              <a:spcBef>
                <a:spcPts val="455"/>
              </a:spcBef>
              <a:buFont typeface="Times New Roman"/>
              <a:buChar char="•"/>
              <a:tabLst>
                <a:tab pos="304165" algn="l"/>
              </a:tabLst>
            </a:pPr>
            <a:r>
              <a:rPr sz="2700" b="1" dirty="0">
                <a:solidFill>
                  <a:srgbClr val="FFFFFF"/>
                </a:solidFill>
                <a:latin typeface="Calibri"/>
                <a:cs typeface="Calibri"/>
              </a:rPr>
              <a:t>Students</a:t>
            </a:r>
            <a:r>
              <a:rPr sz="2700" b="1" spc="-55" dirty="0">
                <a:solidFill>
                  <a:srgbClr val="FFFFFF"/>
                </a:solidFill>
                <a:latin typeface="Calibri"/>
                <a:cs typeface="Calibri"/>
              </a:rPr>
              <a:t> </a:t>
            </a:r>
            <a:r>
              <a:rPr sz="2700" b="1" dirty="0">
                <a:solidFill>
                  <a:srgbClr val="FFFFFF"/>
                </a:solidFill>
                <a:latin typeface="Calibri"/>
                <a:cs typeface="Calibri"/>
              </a:rPr>
              <a:t>trace</a:t>
            </a:r>
            <a:r>
              <a:rPr sz="2700" b="1" spc="-60" dirty="0">
                <a:solidFill>
                  <a:srgbClr val="FFFFFF"/>
                </a:solidFill>
                <a:latin typeface="Calibri"/>
                <a:cs typeface="Calibri"/>
              </a:rPr>
              <a:t> </a:t>
            </a:r>
            <a:r>
              <a:rPr sz="2700" b="1" dirty="0">
                <a:solidFill>
                  <a:srgbClr val="FFFFFF"/>
                </a:solidFill>
                <a:latin typeface="Calibri"/>
                <a:cs typeface="Calibri"/>
              </a:rPr>
              <a:t>right</a:t>
            </a:r>
            <a:r>
              <a:rPr sz="2700" b="1" spc="-55" dirty="0">
                <a:solidFill>
                  <a:srgbClr val="FFFFFF"/>
                </a:solidFill>
                <a:latin typeface="Calibri"/>
                <a:cs typeface="Calibri"/>
              </a:rPr>
              <a:t> </a:t>
            </a:r>
            <a:r>
              <a:rPr sz="2700" b="1" dirty="0">
                <a:solidFill>
                  <a:srgbClr val="FFFFFF"/>
                </a:solidFill>
                <a:latin typeface="Calibri"/>
                <a:cs typeface="Calibri"/>
              </a:rPr>
              <a:t>and</a:t>
            </a:r>
            <a:r>
              <a:rPr sz="2700" b="1" spc="-55" dirty="0">
                <a:solidFill>
                  <a:srgbClr val="FFFFFF"/>
                </a:solidFill>
                <a:latin typeface="Calibri"/>
                <a:cs typeface="Calibri"/>
              </a:rPr>
              <a:t> </a:t>
            </a:r>
            <a:r>
              <a:rPr sz="2700" b="1" dirty="0">
                <a:solidFill>
                  <a:srgbClr val="FFFFFF"/>
                </a:solidFill>
                <a:latin typeface="Calibri"/>
                <a:cs typeface="Calibri"/>
              </a:rPr>
              <a:t>left</a:t>
            </a:r>
            <a:r>
              <a:rPr sz="2700" b="1" spc="-55" dirty="0">
                <a:solidFill>
                  <a:srgbClr val="FFFFFF"/>
                </a:solidFill>
                <a:latin typeface="Calibri"/>
                <a:cs typeface="Calibri"/>
              </a:rPr>
              <a:t> </a:t>
            </a:r>
            <a:r>
              <a:rPr sz="2700" b="1" spc="-10" dirty="0">
                <a:solidFill>
                  <a:srgbClr val="FFFFFF"/>
                </a:solidFill>
                <a:latin typeface="Calibri"/>
                <a:cs typeface="Calibri"/>
              </a:rPr>
              <a:t>footprints Write</a:t>
            </a:r>
            <a:r>
              <a:rPr sz="2700" b="1" spc="-85" dirty="0">
                <a:solidFill>
                  <a:srgbClr val="FFFFFF"/>
                </a:solidFill>
                <a:latin typeface="Calibri"/>
                <a:cs typeface="Calibri"/>
              </a:rPr>
              <a:t> </a:t>
            </a:r>
            <a:r>
              <a:rPr sz="2700" b="1" dirty="0">
                <a:solidFill>
                  <a:srgbClr val="FFFFFF"/>
                </a:solidFill>
                <a:latin typeface="Calibri"/>
                <a:cs typeface="Calibri"/>
              </a:rPr>
              <a:t>down</a:t>
            </a:r>
            <a:r>
              <a:rPr sz="2700" b="1" spc="-80" dirty="0">
                <a:solidFill>
                  <a:srgbClr val="FFFFFF"/>
                </a:solidFill>
                <a:latin typeface="Calibri"/>
                <a:cs typeface="Calibri"/>
              </a:rPr>
              <a:t> </a:t>
            </a:r>
            <a:r>
              <a:rPr sz="2700" b="1" dirty="0">
                <a:solidFill>
                  <a:srgbClr val="FFFFFF"/>
                </a:solidFill>
                <a:latin typeface="Calibri"/>
                <a:cs typeface="Calibri"/>
              </a:rPr>
              <a:t>direct</a:t>
            </a:r>
            <a:r>
              <a:rPr sz="2700" b="1" spc="-80" dirty="0">
                <a:solidFill>
                  <a:srgbClr val="FFFFFF"/>
                </a:solidFill>
                <a:latin typeface="Calibri"/>
                <a:cs typeface="Calibri"/>
              </a:rPr>
              <a:t> </a:t>
            </a:r>
            <a:r>
              <a:rPr sz="2700" b="1" dirty="0">
                <a:solidFill>
                  <a:srgbClr val="FFFFFF"/>
                </a:solidFill>
                <a:latin typeface="Calibri"/>
                <a:cs typeface="Calibri"/>
              </a:rPr>
              <a:t>ways</a:t>
            </a:r>
            <a:r>
              <a:rPr sz="2700" b="1" spc="-80" dirty="0">
                <a:solidFill>
                  <a:srgbClr val="FFFFFF"/>
                </a:solidFill>
                <a:latin typeface="Calibri"/>
                <a:cs typeface="Calibri"/>
              </a:rPr>
              <a:t> </a:t>
            </a:r>
            <a:r>
              <a:rPr sz="2700" b="1" dirty="0">
                <a:solidFill>
                  <a:srgbClr val="FFFFFF"/>
                </a:solidFill>
                <a:latin typeface="Calibri"/>
                <a:cs typeface="Calibri"/>
              </a:rPr>
              <a:t>they</a:t>
            </a:r>
            <a:r>
              <a:rPr sz="2700" b="1" spc="-75" dirty="0">
                <a:solidFill>
                  <a:srgbClr val="FFFFFF"/>
                </a:solidFill>
                <a:latin typeface="Calibri"/>
                <a:cs typeface="Calibri"/>
              </a:rPr>
              <a:t> </a:t>
            </a:r>
            <a:r>
              <a:rPr sz="2700" b="1" dirty="0">
                <a:solidFill>
                  <a:srgbClr val="FFFFFF"/>
                </a:solidFill>
                <a:latin typeface="Calibri"/>
                <a:cs typeface="Calibri"/>
              </a:rPr>
              <a:t>use</a:t>
            </a:r>
            <a:r>
              <a:rPr sz="2700" b="1" spc="-85" dirty="0">
                <a:solidFill>
                  <a:srgbClr val="FFFFFF"/>
                </a:solidFill>
                <a:latin typeface="Calibri"/>
                <a:cs typeface="Calibri"/>
              </a:rPr>
              <a:t> </a:t>
            </a:r>
            <a:r>
              <a:rPr sz="2700" b="1" dirty="0">
                <a:solidFill>
                  <a:srgbClr val="FFFFFF"/>
                </a:solidFill>
                <a:latin typeface="Calibri"/>
                <a:cs typeface="Calibri"/>
              </a:rPr>
              <a:t>water</a:t>
            </a:r>
            <a:r>
              <a:rPr sz="2700" b="1" spc="-80" dirty="0">
                <a:solidFill>
                  <a:srgbClr val="FFFFFF"/>
                </a:solidFill>
                <a:latin typeface="Calibri"/>
                <a:cs typeface="Calibri"/>
              </a:rPr>
              <a:t> </a:t>
            </a:r>
            <a:r>
              <a:rPr sz="2700" b="1" spc="-25" dirty="0">
                <a:solidFill>
                  <a:srgbClr val="FFFFFF"/>
                </a:solidFill>
                <a:latin typeface="Calibri"/>
                <a:cs typeface="Calibri"/>
              </a:rPr>
              <a:t>in </a:t>
            </a:r>
            <a:r>
              <a:rPr sz="2700" b="1" dirty="0">
                <a:solidFill>
                  <a:srgbClr val="FFFFFF"/>
                </a:solidFill>
                <a:latin typeface="Calibri"/>
                <a:cs typeface="Calibri"/>
              </a:rPr>
              <a:t>left</a:t>
            </a:r>
            <a:r>
              <a:rPr sz="2700" b="1" spc="-100" dirty="0">
                <a:solidFill>
                  <a:srgbClr val="FFFFFF"/>
                </a:solidFill>
                <a:latin typeface="Calibri"/>
                <a:cs typeface="Calibri"/>
              </a:rPr>
              <a:t> </a:t>
            </a:r>
            <a:r>
              <a:rPr sz="2700" b="1" spc="-10" dirty="0">
                <a:solidFill>
                  <a:srgbClr val="FFFFFF"/>
                </a:solidFill>
                <a:latin typeface="Calibri"/>
                <a:cs typeface="Calibri"/>
              </a:rPr>
              <a:t>footprint</a:t>
            </a:r>
            <a:endParaRPr sz="2700">
              <a:latin typeface="Calibri"/>
              <a:cs typeface="Calibri"/>
            </a:endParaRPr>
          </a:p>
          <a:p>
            <a:pPr marL="304165" marR="94615" indent="-292100">
              <a:lnSpc>
                <a:spcPts val="2890"/>
              </a:lnSpc>
              <a:spcBef>
                <a:spcPts val="40"/>
              </a:spcBef>
              <a:buFont typeface="Times New Roman"/>
              <a:buChar char="•"/>
              <a:tabLst>
                <a:tab pos="304165" algn="l"/>
              </a:tabLst>
            </a:pPr>
            <a:r>
              <a:rPr sz="2700" b="1" dirty="0">
                <a:solidFill>
                  <a:srgbClr val="FFFFFF"/>
                </a:solidFill>
                <a:latin typeface="Calibri"/>
                <a:cs typeface="Calibri"/>
              </a:rPr>
              <a:t>Students</a:t>
            </a:r>
            <a:r>
              <a:rPr sz="2700" b="1" spc="-20" dirty="0">
                <a:solidFill>
                  <a:srgbClr val="FFFFFF"/>
                </a:solidFill>
                <a:latin typeface="Calibri"/>
                <a:cs typeface="Calibri"/>
              </a:rPr>
              <a:t> </a:t>
            </a:r>
            <a:r>
              <a:rPr sz="2700" b="1" dirty="0">
                <a:solidFill>
                  <a:srgbClr val="FFFFFF"/>
                </a:solidFill>
                <a:latin typeface="Calibri"/>
                <a:cs typeface="Calibri"/>
              </a:rPr>
              <a:t>then</a:t>
            </a:r>
            <a:r>
              <a:rPr sz="2700" b="1" spc="-20" dirty="0">
                <a:solidFill>
                  <a:srgbClr val="FFFFFF"/>
                </a:solidFill>
                <a:latin typeface="Calibri"/>
                <a:cs typeface="Calibri"/>
              </a:rPr>
              <a:t> </a:t>
            </a:r>
            <a:r>
              <a:rPr sz="2700" b="1" dirty="0">
                <a:solidFill>
                  <a:srgbClr val="FFFFFF"/>
                </a:solidFill>
                <a:latin typeface="Calibri"/>
                <a:cs typeface="Calibri"/>
              </a:rPr>
              <a:t>write</a:t>
            </a:r>
            <a:r>
              <a:rPr sz="2700" b="1" spc="-25" dirty="0">
                <a:solidFill>
                  <a:srgbClr val="FFFFFF"/>
                </a:solidFill>
                <a:latin typeface="Calibri"/>
                <a:cs typeface="Calibri"/>
              </a:rPr>
              <a:t> </a:t>
            </a:r>
            <a:r>
              <a:rPr sz="2700" b="1" dirty="0">
                <a:solidFill>
                  <a:srgbClr val="FFFFFF"/>
                </a:solidFill>
                <a:latin typeface="Calibri"/>
                <a:cs typeface="Calibri"/>
              </a:rPr>
              <a:t>ideas</a:t>
            </a:r>
            <a:r>
              <a:rPr sz="2700" b="1" spc="-20" dirty="0">
                <a:solidFill>
                  <a:srgbClr val="FFFFFF"/>
                </a:solidFill>
                <a:latin typeface="Calibri"/>
                <a:cs typeface="Calibri"/>
              </a:rPr>
              <a:t> </a:t>
            </a:r>
            <a:r>
              <a:rPr sz="2700" b="1" dirty="0">
                <a:solidFill>
                  <a:srgbClr val="FFFFFF"/>
                </a:solidFill>
                <a:latin typeface="Calibri"/>
                <a:cs typeface="Calibri"/>
              </a:rPr>
              <a:t>of</a:t>
            </a:r>
            <a:r>
              <a:rPr sz="2700" b="1" spc="-25" dirty="0">
                <a:solidFill>
                  <a:srgbClr val="FFFFFF"/>
                </a:solidFill>
                <a:latin typeface="Calibri"/>
                <a:cs typeface="Calibri"/>
              </a:rPr>
              <a:t> </a:t>
            </a:r>
            <a:r>
              <a:rPr sz="2700" b="1" dirty="0">
                <a:solidFill>
                  <a:srgbClr val="FFFFFF"/>
                </a:solidFill>
                <a:latin typeface="Calibri"/>
                <a:cs typeface="Calibri"/>
              </a:rPr>
              <a:t>how</a:t>
            </a:r>
            <a:r>
              <a:rPr sz="2700" b="1" spc="-15" dirty="0">
                <a:solidFill>
                  <a:srgbClr val="FFFFFF"/>
                </a:solidFill>
                <a:latin typeface="Calibri"/>
                <a:cs typeface="Calibri"/>
              </a:rPr>
              <a:t> </a:t>
            </a:r>
            <a:r>
              <a:rPr sz="2700" b="1" dirty="0">
                <a:solidFill>
                  <a:srgbClr val="FFFFFF"/>
                </a:solidFill>
                <a:latin typeface="Calibri"/>
                <a:cs typeface="Calibri"/>
              </a:rPr>
              <a:t>to</a:t>
            </a:r>
            <a:r>
              <a:rPr sz="2700" b="1" spc="-20" dirty="0">
                <a:solidFill>
                  <a:srgbClr val="FFFFFF"/>
                </a:solidFill>
                <a:latin typeface="Calibri"/>
                <a:cs typeface="Calibri"/>
              </a:rPr>
              <a:t> save </a:t>
            </a:r>
            <a:r>
              <a:rPr sz="2700" b="1" dirty="0">
                <a:solidFill>
                  <a:srgbClr val="FFFFFF"/>
                </a:solidFill>
                <a:latin typeface="Calibri"/>
                <a:cs typeface="Calibri"/>
              </a:rPr>
              <a:t>water</a:t>
            </a:r>
            <a:r>
              <a:rPr sz="2700" b="1" spc="-50" dirty="0">
                <a:solidFill>
                  <a:srgbClr val="FFFFFF"/>
                </a:solidFill>
                <a:latin typeface="Calibri"/>
                <a:cs typeface="Calibri"/>
              </a:rPr>
              <a:t> </a:t>
            </a:r>
            <a:r>
              <a:rPr sz="2700" b="1" dirty="0">
                <a:solidFill>
                  <a:srgbClr val="FFFFFF"/>
                </a:solidFill>
                <a:latin typeface="Calibri"/>
                <a:cs typeface="Calibri"/>
              </a:rPr>
              <a:t>on</a:t>
            </a:r>
            <a:r>
              <a:rPr sz="2700" b="1" spc="-45" dirty="0">
                <a:solidFill>
                  <a:srgbClr val="FFFFFF"/>
                </a:solidFill>
                <a:latin typeface="Calibri"/>
                <a:cs typeface="Calibri"/>
              </a:rPr>
              <a:t> </a:t>
            </a:r>
            <a:r>
              <a:rPr sz="2700" b="1" dirty="0">
                <a:solidFill>
                  <a:srgbClr val="FFFFFF"/>
                </a:solidFill>
                <a:latin typeface="Calibri"/>
                <a:cs typeface="Calibri"/>
              </a:rPr>
              <a:t>their</a:t>
            </a:r>
            <a:r>
              <a:rPr sz="2700" b="1" spc="-45" dirty="0">
                <a:solidFill>
                  <a:srgbClr val="FFFFFF"/>
                </a:solidFill>
                <a:latin typeface="Calibri"/>
                <a:cs typeface="Calibri"/>
              </a:rPr>
              <a:t> </a:t>
            </a:r>
            <a:r>
              <a:rPr sz="2700" b="1" dirty="0">
                <a:solidFill>
                  <a:srgbClr val="FFFFFF"/>
                </a:solidFill>
                <a:latin typeface="Calibri"/>
                <a:cs typeface="Calibri"/>
              </a:rPr>
              <a:t>right</a:t>
            </a:r>
            <a:r>
              <a:rPr sz="2700" b="1" spc="-45" dirty="0">
                <a:solidFill>
                  <a:srgbClr val="FFFFFF"/>
                </a:solidFill>
                <a:latin typeface="Calibri"/>
                <a:cs typeface="Calibri"/>
              </a:rPr>
              <a:t> </a:t>
            </a:r>
            <a:r>
              <a:rPr sz="2700" b="1" spc="-10" dirty="0">
                <a:solidFill>
                  <a:srgbClr val="FFFFFF"/>
                </a:solidFill>
                <a:latin typeface="Calibri"/>
                <a:cs typeface="Calibri"/>
              </a:rPr>
              <a:t>footprints.</a:t>
            </a:r>
            <a:endParaRPr sz="2700">
              <a:latin typeface="Calibri"/>
              <a:cs typeface="Calibri"/>
            </a:endParaRPr>
          </a:p>
          <a:p>
            <a:pPr marL="304165" indent="-291465">
              <a:lnSpc>
                <a:spcPts val="2625"/>
              </a:lnSpc>
              <a:buFont typeface="Times New Roman"/>
              <a:buChar char="•"/>
              <a:tabLst>
                <a:tab pos="304165" algn="l"/>
              </a:tabLst>
            </a:pPr>
            <a:r>
              <a:rPr sz="2700" b="1" dirty="0">
                <a:solidFill>
                  <a:srgbClr val="FFFFFF"/>
                </a:solidFill>
                <a:latin typeface="Calibri"/>
                <a:cs typeface="Calibri"/>
              </a:rPr>
              <a:t>Play</a:t>
            </a:r>
            <a:r>
              <a:rPr sz="2700" b="1" spc="-45" dirty="0">
                <a:solidFill>
                  <a:srgbClr val="FFFFFF"/>
                </a:solidFill>
                <a:latin typeface="Calibri"/>
                <a:cs typeface="Calibri"/>
              </a:rPr>
              <a:t> </a:t>
            </a:r>
            <a:r>
              <a:rPr sz="2700" b="1" dirty="0">
                <a:solidFill>
                  <a:srgbClr val="FFFFFF"/>
                </a:solidFill>
                <a:latin typeface="Calibri"/>
                <a:cs typeface="Calibri"/>
              </a:rPr>
              <a:t>full-body</a:t>
            </a:r>
            <a:r>
              <a:rPr sz="2700" b="1" spc="-45" dirty="0">
                <a:solidFill>
                  <a:srgbClr val="FFFFFF"/>
                </a:solidFill>
                <a:latin typeface="Calibri"/>
                <a:cs typeface="Calibri"/>
              </a:rPr>
              <a:t> </a:t>
            </a:r>
            <a:r>
              <a:rPr sz="2700" b="1" dirty="0">
                <a:solidFill>
                  <a:srgbClr val="FFFFFF"/>
                </a:solidFill>
                <a:latin typeface="Calibri"/>
                <a:cs typeface="Calibri"/>
              </a:rPr>
              <a:t>game</a:t>
            </a:r>
            <a:r>
              <a:rPr sz="2700" b="1" spc="-45" dirty="0">
                <a:solidFill>
                  <a:srgbClr val="FFFFFF"/>
                </a:solidFill>
                <a:latin typeface="Calibri"/>
                <a:cs typeface="Calibri"/>
              </a:rPr>
              <a:t> </a:t>
            </a:r>
            <a:r>
              <a:rPr sz="2700" b="1" dirty="0">
                <a:solidFill>
                  <a:srgbClr val="FFFFFF"/>
                </a:solidFill>
                <a:latin typeface="Calibri"/>
                <a:cs typeface="Calibri"/>
              </a:rPr>
              <a:t>as</a:t>
            </a:r>
            <a:r>
              <a:rPr sz="2700" b="1" spc="-45" dirty="0">
                <a:solidFill>
                  <a:srgbClr val="FFFFFF"/>
                </a:solidFill>
                <a:latin typeface="Calibri"/>
                <a:cs typeface="Calibri"/>
              </a:rPr>
              <a:t> </a:t>
            </a:r>
            <a:r>
              <a:rPr sz="2700" b="1" dirty="0">
                <a:solidFill>
                  <a:srgbClr val="FFFFFF"/>
                </a:solidFill>
                <a:latin typeface="Calibri"/>
                <a:cs typeface="Calibri"/>
              </a:rPr>
              <a:t>students</a:t>
            </a:r>
            <a:r>
              <a:rPr sz="2700" b="1" spc="-45" dirty="0">
                <a:solidFill>
                  <a:srgbClr val="FFFFFF"/>
                </a:solidFill>
                <a:latin typeface="Calibri"/>
                <a:cs typeface="Calibri"/>
              </a:rPr>
              <a:t> </a:t>
            </a:r>
            <a:r>
              <a:rPr sz="2700" b="1" spc="-10" dirty="0">
                <a:solidFill>
                  <a:srgbClr val="FFFFFF"/>
                </a:solidFill>
                <a:latin typeface="Calibri"/>
                <a:cs typeface="Calibri"/>
              </a:rPr>
              <a:t>role-</a:t>
            </a:r>
            <a:r>
              <a:rPr sz="2700" b="1" spc="-20" dirty="0">
                <a:solidFill>
                  <a:srgbClr val="FFFFFF"/>
                </a:solidFill>
                <a:latin typeface="Calibri"/>
                <a:cs typeface="Calibri"/>
              </a:rPr>
              <a:t>play</a:t>
            </a:r>
            <a:endParaRPr sz="2700">
              <a:latin typeface="Calibri"/>
              <a:cs typeface="Calibri"/>
            </a:endParaRPr>
          </a:p>
          <a:p>
            <a:pPr marL="304165">
              <a:lnSpc>
                <a:spcPts val="3045"/>
              </a:lnSpc>
            </a:pPr>
            <a:r>
              <a:rPr sz="2700" b="1" spc="-20" dirty="0">
                <a:solidFill>
                  <a:srgbClr val="FFFFFF"/>
                </a:solidFill>
                <a:latin typeface="Calibri"/>
                <a:cs typeface="Calibri"/>
              </a:rPr>
              <a:t>different</a:t>
            </a:r>
            <a:r>
              <a:rPr sz="2700" b="1" spc="-80" dirty="0">
                <a:solidFill>
                  <a:srgbClr val="FFFFFF"/>
                </a:solidFill>
                <a:latin typeface="Calibri"/>
                <a:cs typeface="Calibri"/>
              </a:rPr>
              <a:t> </a:t>
            </a:r>
            <a:r>
              <a:rPr sz="2700" b="1" dirty="0">
                <a:solidFill>
                  <a:srgbClr val="FFFFFF"/>
                </a:solidFill>
                <a:latin typeface="Calibri"/>
                <a:cs typeface="Calibri"/>
              </a:rPr>
              <a:t>water</a:t>
            </a:r>
            <a:r>
              <a:rPr sz="2700" b="1" spc="-75" dirty="0">
                <a:solidFill>
                  <a:srgbClr val="FFFFFF"/>
                </a:solidFill>
                <a:latin typeface="Calibri"/>
                <a:cs typeface="Calibri"/>
              </a:rPr>
              <a:t> </a:t>
            </a:r>
            <a:r>
              <a:rPr sz="2700" b="1" dirty="0">
                <a:solidFill>
                  <a:srgbClr val="FFFFFF"/>
                </a:solidFill>
                <a:latin typeface="Calibri"/>
                <a:cs typeface="Calibri"/>
              </a:rPr>
              <a:t>use</a:t>
            </a:r>
            <a:r>
              <a:rPr sz="2700" b="1" spc="-85" dirty="0">
                <a:solidFill>
                  <a:srgbClr val="FFFFFF"/>
                </a:solidFill>
                <a:latin typeface="Calibri"/>
                <a:cs typeface="Calibri"/>
              </a:rPr>
              <a:t> </a:t>
            </a:r>
            <a:r>
              <a:rPr sz="2700" b="1" spc="-10" dirty="0">
                <a:solidFill>
                  <a:srgbClr val="FFFFFF"/>
                </a:solidFill>
                <a:latin typeface="Calibri"/>
                <a:cs typeface="Calibri"/>
              </a:rPr>
              <a:t>scenarios.</a:t>
            </a:r>
            <a:endParaRPr sz="2700">
              <a:latin typeface="Calibri"/>
              <a:cs typeface="Calibri"/>
            </a:endParaRPr>
          </a:p>
        </p:txBody>
      </p:sp>
      <p:pic>
        <p:nvPicPr>
          <p:cNvPr id="8" name="object 8"/>
          <p:cNvPicPr/>
          <p:nvPr/>
        </p:nvPicPr>
        <p:blipFill>
          <a:blip r:embed="rId4" cstate="print"/>
          <a:stretch>
            <a:fillRect/>
          </a:stretch>
        </p:blipFill>
        <p:spPr>
          <a:xfrm>
            <a:off x="6693915" y="1275841"/>
            <a:ext cx="5299689" cy="396961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0721073" y="5620969"/>
            <a:ext cx="864793" cy="811090"/>
          </a:xfrm>
          <a:prstGeom prst="rect">
            <a:avLst/>
          </a:prstGeom>
        </p:spPr>
      </p:pic>
      <p:sp>
        <p:nvSpPr>
          <p:cNvPr id="3" name="object 3"/>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grpSp>
        <p:nvGrpSpPr>
          <p:cNvPr id="4" name="object 4"/>
          <p:cNvGrpSpPr/>
          <p:nvPr/>
        </p:nvGrpSpPr>
        <p:grpSpPr>
          <a:xfrm>
            <a:off x="0" y="0"/>
            <a:ext cx="12192000" cy="1673860"/>
            <a:chOff x="0" y="0"/>
            <a:chExt cx="12192000" cy="1673860"/>
          </a:xfrm>
        </p:grpSpPr>
        <p:sp>
          <p:nvSpPr>
            <p:cNvPr id="5" name="object 5"/>
            <p:cNvSpPr/>
            <p:nvPr/>
          </p:nvSpPr>
          <p:spPr>
            <a:xfrm>
              <a:off x="0" y="0"/>
              <a:ext cx="12192000" cy="1583690"/>
            </a:xfrm>
            <a:custGeom>
              <a:avLst/>
              <a:gdLst/>
              <a:ahLst/>
              <a:cxnLst/>
              <a:rect l="l" t="t" r="r" b="b"/>
              <a:pathLst>
                <a:path w="12192000" h="1583690">
                  <a:moveTo>
                    <a:pt x="12192000" y="0"/>
                  </a:moveTo>
                  <a:lnTo>
                    <a:pt x="0" y="0"/>
                  </a:lnTo>
                  <a:lnTo>
                    <a:pt x="0" y="1583563"/>
                  </a:lnTo>
                  <a:lnTo>
                    <a:pt x="12192000" y="1583563"/>
                  </a:lnTo>
                  <a:lnTo>
                    <a:pt x="12192000" y="0"/>
                  </a:lnTo>
                  <a:close/>
                </a:path>
              </a:pathLst>
            </a:custGeom>
            <a:solidFill>
              <a:srgbClr val="336699"/>
            </a:solidFill>
          </p:spPr>
          <p:txBody>
            <a:bodyPr wrap="square" lIns="0" tIns="0" rIns="0" bIns="0" rtlCol="0"/>
            <a:lstStyle/>
            <a:p>
              <a:endParaRPr/>
            </a:p>
          </p:txBody>
        </p:sp>
        <p:sp>
          <p:nvSpPr>
            <p:cNvPr id="6" name="object 6"/>
            <p:cNvSpPr/>
            <p:nvPr/>
          </p:nvSpPr>
          <p:spPr>
            <a:xfrm>
              <a:off x="0" y="1574037"/>
              <a:ext cx="12192000" cy="19050"/>
            </a:xfrm>
            <a:custGeom>
              <a:avLst/>
              <a:gdLst/>
              <a:ahLst/>
              <a:cxnLst/>
              <a:rect l="l" t="t" r="r" b="b"/>
              <a:pathLst>
                <a:path w="12192000" h="19050">
                  <a:moveTo>
                    <a:pt x="0" y="19050"/>
                  </a:moveTo>
                  <a:lnTo>
                    <a:pt x="12192000" y="19050"/>
                  </a:lnTo>
                  <a:lnTo>
                    <a:pt x="12192000" y="0"/>
                  </a:lnTo>
                  <a:lnTo>
                    <a:pt x="0" y="0"/>
                  </a:lnTo>
                  <a:lnTo>
                    <a:pt x="0" y="19050"/>
                  </a:lnTo>
                  <a:close/>
                </a:path>
              </a:pathLst>
            </a:custGeom>
            <a:solidFill>
              <a:srgbClr val="042433"/>
            </a:solidFill>
          </p:spPr>
          <p:txBody>
            <a:bodyPr wrap="square" lIns="0" tIns="0" rIns="0" bIns="0" rtlCol="0"/>
            <a:lstStyle/>
            <a:p>
              <a:endParaRPr/>
            </a:p>
          </p:txBody>
        </p:sp>
        <p:sp>
          <p:nvSpPr>
            <p:cNvPr id="7" name="object 7"/>
            <p:cNvSpPr/>
            <p:nvPr/>
          </p:nvSpPr>
          <p:spPr>
            <a:xfrm>
              <a:off x="0" y="1597393"/>
              <a:ext cx="12192000" cy="76200"/>
            </a:xfrm>
            <a:custGeom>
              <a:avLst/>
              <a:gdLst/>
              <a:ahLst/>
              <a:cxnLst/>
              <a:rect l="l" t="t" r="r" b="b"/>
              <a:pathLst>
                <a:path w="12192000" h="76200">
                  <a:moveTo>
                    <a:pt x="0" y="0"/>
                  </a:moveTo>
                  <a:lnTo>
                    <a:pt x="0" y="76200"/>
                  </a:lnTo>
                  <a:lnTo>
                    <a:pt x="12192000" y="76200"/>
                  </a:lnTo>
                  <a:lnTo>
                    <a:pt x="12192000" y="0"/>
                  </a:lnTo>
                  <a:lnTo>
                    <a:pt x="0" y="0"/>
                  </a:lnTo>
                  <a:close/>
                </a:path>
              </a:pathLst>
            </a:custGeom>
            <a:solidFill>
              <a:srgbClr val="C00000"/>
            </a:solidFill>
          </p:spPr>
          <p:txBody>
            <a:bodyPr wrap="square" lIns="0" tIns="0" rIns="0" bIns="0" rtlCol="0"/>
            <a:lstStyle/>
            <a:p>
              <a:endParaRPr/>
            </a:p>
          </p:txBody>
        </p:sp>
      </p:grpSp>
      <p:sp>
        <p:nvSpPr>
          <p:cNvPr id="8" name="object 8" descr="$PPTXTitle"/>
          <p:cNvSpPr txBox="1">
            <a:spLocks noGrp="1"/>
          </p:cNvSpPr>
          <p:nvPr>
            <p:ph type="title"/>
          </p:nvPr>
        </p:nvSpPr>
        <p:spPr>
          <a:xfrm>
            <a:off x="2160507" y="-136207"/>
            <a:ext cx="8044180" cy="998855"/>
          </a:xfrm>
          <a:prstGeom prst="rect">
            <a:avLst/>
          </a:prstGeom>
        </p:spPr>
        <p:txBody>
          <a:bodyPr vert="horz" wrap="square" lIns="0" tIns="17145" rIns="0" bIns="0" rtlCol="0">
            <a:spAutoFit/>
          </a:bodyPr>
          <a:lstStyle/>
          <a:p>
            <a:pPr marL="12700">
              <a:lnSpc>
                <a:spcPct val="100000"/>
              </a:lnSpc>
              <a:spcBef>
                <a:spcPts val="135"/>
              </a:spcBef>
            </a:pPr>
            <a:r>
              <a:rPr sz="6350" dirty="0">
                <a:solidFill>
                  <a:srgbClr val="FFFFFF"/>
                </a:solidFill>
                <a:latin typeface="Calibri"/>
                <a:cs typeface="Calibri"/>
              </a:rPr>
              <a:t>Splashing</a:t>
            </a:r>
            <a:r>
              <a:rPr sz="6350" spc="-105" dirty="0">
                <a:solidFill>
                  <a:srgbClr val="FFFFFF"/>
                </a:solidFill>
                <a:latin typeface="Calibri"/>
                <a:cs typeface="Calibri"/>
              </a:rPr>
              <a:t> </a:t>
            </a:r>
            <a:r>
              <a:rPr sz="6350" dirty="0">
                <a:solidFill>
                  <a:srgbClr val="FFFFFF"/>
                </a:solidFill>
                <a:latin typeface="Calibri"/>
                <a:cs typeface="Calibri"/>
              </a:rPr>
              <a:t>into</a:t>
            </a:r>
            <a:r>
              <a:rPr sz="6350" spc="-70" dirty="0">
                <a:solidFill>
                  <a:srgbClr val="FFFFFF"/>
                </a:solidFill>
                <a:latin typeface="Calibri"/>
                <a:cs typeface="Calibri"/>
              </a:rPr>
              <a:t> </a:t>
            </a:r>
            <a:r>
              <a:rPr sz="6350" spc="-10" dirty="0">
                <a:solidFill>
                  <a:srgbClr val="FFFFFF"/>
                </a:solidFill>
                <a:latin typeface="Calibri"/>
                <a:cs typeface="Calibri"/>
              </a:rPr>
              <a:t>Solutions</a:t>
            </a:r>
            <a:endParaRPr sz="6350">
              <a:latin typeface="Calibri"/>
              <a:cs typeface="Calibri"/>
            </a:endParaRPr>
          </a:p>
        </p:txBody>
      </p:sp>
      <p:sp>
        <p:nvSpPr>
          <p:cNvPr id="9" name="object 9"/>
          <p:cNvSpPr txBox="1"/>
          <p:nvPr/>
        </p:nvSpPr>
        <p:spPr>
          <a:xfrm>
            <a:off x="552585" y="555084"/>
            <a:ext cx="9210675" cy="5854700"/>
          </a:xfrm>
          <a:prstGeom prst="rect">
            <a:avLst/>
          </a:prstGeom>
        </p:spPr>
        <p:txBody>
          <a:bodyPr vert="horz" wrap="square" lIns="0" tIns="304165" rIns="0" bIns="0" rtlCol="0">
            <a:spAutoFit/>
          </a:bodyPr>
          <a:lstStyle/>
          <a:p>
            <a:pPr marL="2997835">
              <a:lnSpc>
                <a:spcPct val="100000"/>
              </a:lnSpc>
              <a:spcBef>
                <a:spcPts val="2395"/>
              </a:spcBef>
            </a:pPr>
            <a:r>
              <a:rPr sz="4800" b="1" spc="-80" dirty="0">
                <a:solidFill>
                  <a:srgbClr val="C00000"/>
                </a:solidFill>
                <a:latin typeface="Calibri"/>
                <a:cs typeface="Calibri"/>
              </a:rPr>
              <a:t>You</a:t>
            </a:r>
            <a:r>
              <a:rPr sz="4800" b="1" spc="-110" dirty="0">
                <a:solidFill>
                  <a:srgbClr val="C00000"/>
                </a:solidFill>
                <a:latin typeface="Calibri"/>
                <a:cs typeface="Calibri"/>
              </a:rPr>
              <a:t> </a:t>
            </a:r>
            <a:r>
              <a:rPr sz="4800" b="1" dirty="0">
                <a:solidFill>
                  <a:srgbClr val="C00000"/>
                </a:solidFill>
                <a:latin typeface="Calibri"/>
                <a:cs typeface="Calibri"/>
              </a:rPr>
              <a:t>Have</a:t>
            </a:r>
            <a:r>
              <a:rPr sz="4800" b="1" spc="-110" dirty="0">
                <a:solidFill>
                  <a:srgbClr val="C00000"/>
                </a:solidFill>
                <a:latin typeface="Calibri"/>
                <a:cs typeface="Calibri"/>
              </a:rPr>
              <a:t> </a:t>
            </a:r>
            <a:r>
              <a:rPr sz="4800" b="1" dirty="0">
                <a:solidFill>
                  <a:srgbClr val="C00000"/>
                </a:solidFill>
                <a:latin typeface="Calibri"/>
                <a:cs typeface="Calibri"/>
              </a:rPr>
              <a:t>the</a:t>
            </a:r>
            <a:r>
              <a:rPr sz="4800" b="1" spc="-110" dirty="0">
                <a:solidFill>
                  <a:srgbClr val="C00000"/>
                </a:solidFill>
                <a:latin typeface="Calibri"/>
                <a:cs typeface="Calibri"/>
              </a:rPr>
              <a:t> </a:t>
            </a:r>
            <a:r>
              <a:rPr sz="4800" b="1" spc="-10" dirty="0">
                <a:solidFill>
                  <a:srgbClr val="C00000"/>
                </a:solidFill>
                <a:latin typeface="Calibri"/>
                <a:cs typeface="Calibri"/>
              </a:rPr>
              <a:t>Power!</a:t>
            </a:r>
            <a:endParaRPr sz="4800">
              <a:latin typeface="Calibri"/>
              <a:cs typeface="Calibri"/>
            </a:endParaRPr>
          </a:p>
          <a:p>
            <a:pPr marL="12700">
              <a:lnSpc>
                <a:spcPts val="5620"/>
              </a:lnSpc>
              <a:spcBef>
                <a:spcPts val="2300"/>
              </a:spcBef>
            </a:pPr>
            <a:r>
              <a:rPr sz="4800" b="1" dirty="0">
                <a:solidFill>
                  <a:srgbClr val="002776"/>
                </a:solidFill>
                <a:latin typeface="Calibri"/>
                <a:cs typeface="Calibri"/>
              </a:rPr>
              <a:t>What</a:t>
            </a:r>
            <a:r>
              <a:rPr sz="4800" b="1" spc="-105" dirty="0">
                <a:solidFill>
                  <a:srgbClr val="002776"/>
                </a:solidFill>
                <a:latin typeface="Calibri"/>
                <a:cs typeface="Calibri"/>
              </a:rPr>
              <a:t> </a:t>
            </a:r>
            <a:r>
              <a:rPr sz="4800" b="1" dirty="0">
                <a:solidFill>
                  <a:srgbClr val="002776"/>
                </a:solidFill>
                <a:latin typeface="Calibri"/>
                <a:cs typeface="Calibri"/>
              </a:rPr>
              <a:t>is</a:t>
            </a:r>
            <a:r>
              <a:rPr sz="4800" b="1" spc="-105" dirty="0">
                <a:solidFill>
                  <a:srgbClr val="002776"/>
                </a:solidFill>
                <a:latin typeface="Calibri"/>
                <a:cs typeface="Calibri"/>
              </a:rPr>
              <a:t> </a:t>
            </a:r>
            <a:r>
              <a:rPr sz="4800" b="1" spc="-10" dirty="0">
                <a:solidFill>
                  <a:srgbClr val="002776"/>
                </a:solidFill>
                <a:latin typeface="Calibri"/>
                <a:cs typeface="Calibri"/>
              </a:rPr>
              <a:t>Water</a:t>
            </a:r>
            <a:r>
              <a:rPr sz="4800" b="1" spc="-100" dirty="0">
                <a:solidFill>
                  <a:srgbClr val="002776"/>
                </a:solidFill>
                <a:latin typeface="Calibri"/>
                <a:cs typeface="Calibri"/>
              </a:rPr>
              <a:t> </a:t>
            </a:r>
            <a:r>
              <a:rPr sz="4800" b="1" spc="-10" dirty="0">
                <a:solidFill>
                  <a:srgbClr val="002776"/>
                </a:solidFill>
                <a:latin typeface="Calibri"/>
                <a:cs typeface="Calibri"/>
              </a:rPr>
              <a:t>Conservation?</a:t>
            </a:r>
            <a:endParaRPr sz="4800">
              <a:latin typeface="Calibri"/>
              <a:cs typeface="Calibri"/>
            </a:endParaRPr>
          </a:p>
          <a:p>
            <a:pPr marL="360045" indent="-347345">
              <a:lnSpc>
                <a:spcPts val="3695"/>
              </a:lnSpc>
              <a:buFont typeface="Times New Roman"/>
              <a:buChar char="•"/>
              <a:tabLst>
                <a:tab pos="360045" algn="l"/>
              </a:tabLst>
            </a:pPr>
            <a:r>
              <a:rPr sz="3200" b="1" dirty="0">
                <a:solidFill>
                  <a:srgbClr val="17375E"/>
                </a:solidFill>
                <a:latin typeface="Calibri"/>
                <a:cs typeface="Calibri"/>
              </a:rPr>
              <a:t>Beneficial</a:t>
            </a:r>
            <a:r>
              <a:rPr sz="3200" b="1" spc="-35" dirty="0">
                <a:solidFill>
                  <a:srgbClr val="17375E"/>
                </a:solidFill>
                <a:latin typeface="Calibri"/>
                <a:cs typeface="Calibri"/>
              </a:rPr>
              <a:t> </a:t>
            </a:r>
            <a:r>
              <a:rPr sz="3200" b="1" dirty="0">
                <a:solidFill>
                  <a:srgbClr val="17375E"/>
                </a:solidFill>
                <a:latin typeface="Calibri"/>
                <a:cs typeface="Calibri"/>
              </a:rPr>
              <a:t>reduction</a:t>
            </a:r>
            <a:r>
              <a:rPr sz="3200" b="1" spc="-30" dirty="0">
                <a:solidFill>
                  <a:srgbClr val="17375E"/>
                </a:solidFill>
                <a:latin typeface="Calibri"/>
                <a:cs typeface="Calibri"/>
              </a:rPr>
              <a:t> </a:t>
            </a:r>
            <a:r>
              <a:rPr sz="3200" b="1" dirty="0">
                <a:solidFill>
                  <a:srgbClr val="17375E"/>
                </a:solidFill>
                <a:latin typeface="Calibri"/>
                <a:cs typeface="Calibri"/>
              </a:rPr>
              <a:t>in</a:t>
            </a:r>
            <a:r>
              <a:rPr sz="3200" b="1" spc="-30" dirty="0">
                <a:solidFill>
                  <a:srgbClr val="17375E"/>
                </a:solidFill>
                <a:latin typeface="Calibri"/>
                <a:cs typeface="Calibri"/>
              </a:rPr>
              <a:t> </a:t>
            </a:r>
            <a:r>
              <a:rPr sz="3200" b="1" dirty="0">
                <a:solidFill>
                  <a:srgbClr val="17375E"/>
                </a:solidFill>
                <a:latin typeface="Calibri"/>
                <a:cs typeface="Calibri"/>
              </a:rPr>
              <a:t>water</a:t>
            </a:r>
            <a:r>
              <a:rPr sz="3200" b="1" spc="-30" dirty="0">
                <a:solidFill>
                  <a:srgbClr val="17375E"/>
                </a:solidFill>
                <a:latin typeface="Calibri"/>
                <a:cs typeface="Calibri"/>
              </a:rPr>
              <a:t> </a:t>
            </a:r>
            <a:r>
              <a:rPr sz="3200" b="1" dirty="0">
                <a:solidFill>
                  <a:srgbClr val="17375E"/>
                </a:solidFill>
                <a:latin typeface="Calibri"/>
                <a:cs typeface="Calibri"/>
              </a:rPr>
              <a:t>loss,</a:t>
            </a:r>
            <a:r>
              <a:rPr sz="3200" b="1" spc="-30" dirty="0">
                <a:solidFill>
                  <a:srgbClr val="17375E"/>
                </a:solidFill>
                <a:latin typeface="Calibri"/>
                <a:cs typeface="Calibri"/>
              </a:rPr>
              <a:t> </a:t>
            </a:r>
            <a:r>
              <a:rPr sz="3200" b="1" dirty="0">
                <a:solidFill>
                  <a:srgbClr val="17375E"/>
                </a:solidFill>
                <a:latin typeface="Calibri"/>
                <a:cs typeface="Calibri"/>
              </a:rPr>
              <a:t>waste</a:t>
            </a:r>
            <a:r>
              <a:rPr sz="3200" b="1" spc="-35" dirty="0">
                <a:solidFill>
                  <a:srgbClr val="17375E"/>
                </a:solidFill>
                <a:latin typeface="Calibri"/>
                <a:cs typeface="Calibri"/>
              </a:rPr>
              <a:t> </a:t>
            </a:r>
            <a:r>
              <a:rPr sz="3200" b="1" dirty="0">
                <a:solidFill>
                  <a:srgbClr val="17375E"/>
                </a:solidFill>
                <a:latin typeface="Calibri"/>
                <a:cs typeface="Calibri"/>
              </a:rPr>
              <a:t>or</a:t>
            </a:r>
            <a:r>
              <a:rPr sz="3200" b="1" spc="-40" dirty="0">
                <a:solidFill>
                  <a:srgbClr val="17375E"/>
                </a:solidFill>
                <a:latin typeface="Calibri"/>
                <a:cs typeface="Calibri"/>
              </a:rPr>
              <a:t> </a:t>
            </a:r>
            <a:r>
              <a:rPr sz="3200" b="1" dirty="0">
                <a:solidFill>
                  <a:srgbClr val="17375E"/>
                </a:solidFill>
                <a:latin typeface="Calibri"/>
                <a:cs typeface="Calibri"/>
              </a:rPr>
              <a:t>use</a:t>
            </a:r>
            <a:r>
              <a:rPr sz="3200" b="1" spc="-35" dirty="0">
                <a:solidFill>
                  <a:srgbClr val="17375E"/>
                </a:solidFill>
                <a:latin typeface="Calibri"/>
                <a:cs typeface="Calibri"/>
              </a:rPr>
              <a:t> </a:t>
            </a:r>
            <a:r>
              <a:rPr sz="3200" b="1" spc="-25" dirty="0">
                <a:solidFill>
                  <a:srgbClr val="17375E"/>
                </a:solidFill>
                <a:latin typeface="Calibri"/>
                <a:cs typeface="Calibri"/>
              </a:rPr>
              <a:t>by</a:t>
            </a:r>
            <a:endParaRPr sz="3200">
              <a:latin typeface="Calibri"/>
              <a:cs typeface="Calibri"/>
            </a:endParaRPr>
          </a:p>
          <a:p>
            <a:pPr marL="360680">
              <a:lnSpc>
                <a:spcPts val="3835"/>
              </a:lnSpc>
            </a:pPr>
            <a:r>
              <a:rPr sz="3200" b="1" dirty="0">
                <a:solidFill>
                  <a:srgbClr val="17375E"/>
                </a:solidFill>
                <a:latin typeface="Calibri"/>
                <a:cs typeface="Calibri"/>
              </a:rPr>
              <a:t>changing</a:t>
            </a:r>
            <a:r>
              <a:rPr sz="3200" b="1" spc="25" dirty="0">
                <a:solidFill>
                  <a:srgbClr val="17375E"/>
                </a:solidFill>
                <a:latin typeface="Calibri"/>
                <a:cs typeface="Calibri"/>
              </a:rPr>
              <a:t> </a:t>
            </a:r>
            <a:r>
              <a:rPr sz="3200" b="1" dirty="0">
                <a:solidFill>
                  <a:srgbClr val="17375E"/>
                </a:solidFill>
                <a:latin typeface="Calibri"/>
                <a:cs typeface="Calibri"/>
              </a:rPr>
              <a:t>behavior</a:t>
            </a:r>
            <a:r>
              <a:rPr sz="3200" b="1" spc="25" dirty="0">
                <a:solidFill>
                  <a:srgbClr val="17375E"/>
                </a:solidFill>
                <a:latin typeface="Calibri"/>
                <a:cs typeface="Calibri"/>
              </a:rPr>
              <a:t> </a:t>
            </a:r>
            <a:r>
              <a:rPr sz="3200" b="1" dirty="0">
                <a:solidFill>
                  <a:srgbClr val="17375E"/>
                </a:solidFill>
                <a:latin typeface="Calibri"/>
                <a:cs typeface="Calibri"/>
              </a:rPr>
              <a:t>to</a:t>
            </a:r>
            <a:r>
              <a:rPr sz="3200" b="1" spc="30" dirty="0">
                <a:solidFill>
                  <a:srgbClr val="17375E"/>
                </a:solidFill>
                <a:latin typeface="Calibri"/>
                <a:cs typeface="Calibri"/>
              </a:rPr>
              <a:t> </a:t>
            </a:r>
            <a:r>
              <a:rPr sz="3200" b="1" dirty="0">
                <a:solidFill>
                  <a:srgbClr val="17375E"/>
                </a:solidFill>
                <a:latin typeface="Calibri"/>
                <a:cs typeface="Calibri"/>
              </a:rPr>
              <a:t>use</a:t>
            </a:r>
            <a:r>
              <a:rPr sz="3200" b="1" spc="25" dirty="0">
                <a:solidFill>
                  <a:srgbClr val="17375E"/>
                </a:solidFill>
                <a:latin typeface="Calibri"/>
                <a:cs typeface="Calibri"/>
              </a:rPr>
              <a:t> </a:t>
            </a:r>
            <a:r>
              <a:rPr sz="3200" b="1" dirty="0">
                <a:solidFill>
                  <a:srgbClr val="17375E"/>
                </a:solidFill>
                <a:latin typeface="Calibri"/>
                <a:cs typeface="Calibri"/>
              </a:rPr>
              <a:t>less</a:t>
            </a:r>
            <a:r>
              <a:rPr sz="3200" b="1" spc="30" dirty="0">
                <a:solidFill>
                  <a:srgbClr val="17375E"/>
                </a:solidFill>
                <a:latin typeface="Calibri"/>
                <a:cs typeface="Calibri"/>
              </a:rPr>
              <a:t> </a:t>
            </a:r>
            <a:r>
              <a:rPr sz="3200" b="1" spc="-10" dirty="0">
                <a:solidFill>
                  <a:srgbClr val="17375E"/>
                </a:solidFill>
                <a:latin typeface="Calibri"/>
                <a:cs typeface="Calibri"/>
              </a:rPr>
              <a:t>water.</a:t>
            </a:r>
            <a:endParaRPr sz="3200">
              <a:latin typeface="Calibri"/>
              <a:cs typeface="Calibri"/>
            </a:endParaRPr>
          </a:p>
          <a:p>
            <a:pPr marL="12700">
              <a:lnSpc>
                <a:spcPct val="100000"/>
              </a:lnSpc>
              <a:spcBef>
                <a:spcPts val="450"/>
              </a:spcBef>
            </a:pPr>
            <a:r>
              <a:rPr sz="4800" b="1" dirty="0">
                <a:solidFill>
                  <a:srgbClr val="002776"/>
                </a:solidFill>
                <a:latin typeface="Calibri"/>
                <a:cs typeface="Calibri"/>
              </a:rPr>
              <a:t>What</a:t>
            </a:r>
            <a:r>
              <a:rPr sz="4800" b="1" spc="-90" dirty="0">
                <a:solidFill>
                  <a:srgbClr val="002776"/>
                </a:solidFill>
                <a:latin typeface="Calibri"/>
                <a:cs typeface="Calibri"/>
              </a:rPr>
              <a:t> </a:t>
            </a:r>
            <a:r>
              <a:rPr sz="4800" b="1" dirty="0">
                <a:solidFill>
                  <a:srgbClr val="002776"/>
                </a:solidFill>
                <a:latin typeface="Calibri"/>
                <a:cs typeface="Calibri"/>
              </a:rPr>
              <a:t>is</a:t>
            </a:r>
            <a:r>
              <a:rPr sz="4800" b="1" spc="-90" dirty="0">
                <a:solidFill>
                  <a:srgbClr val="002776"/>
                </a:solidFill>
                <a:latin typeface="Calibri"/>
                <a:cs typeface="Calibri"/>
              </a:rPr>
              <a:t> </a:t>
            </a:r>
            <a:r>
              <a:rPr sz="4800" b="1" spc="-20" dirty="0">
                <a:solidFill>
                  <a:srgbClr val="002776"/>
                </a:solidFill>
                <a:latin typeface="Calibri"/>
                <a:cs typeface="Calibri"/>
              </a:rPr>
              <a:t>Water</a:t>
            </a:r>
            <a:r>
              <a:rPr sz="4800" b="1" spc="-85" dirty="0">
                <a:solidFill>
                  <a:srgbClr val="002776"/>
                </a:solidFill>
                <a:latin typeface="Calibri"/>
                <a:cs typeface="Calibri"/>
              </a:rPr>
              <a:t> </a:t>
            </a:r>
            <a:r>
              <a:rPr sz="4800" b="1" spc="-10" dirty="0">
                <a:solidFill>
                  <a:srgbClr val="002776"/>
                </a:solidFill>
                <a:latin typeface="Calibri"/>
                <a:cs typeface="Calibri"/>
              </a:rPr>
              <a:t>Efficiency?</a:t>
            </a:r>
            <a:endParaRPr sz="4800">
              <a:latin typeface="Calibri"/>
              <a:cs typeface="Calibri"/>
            </a:endParaRPr>
          </a:p>
          <a:p>
            <a:pPr marL="360045" marR="5080" indent="-347980">
              <a:lnSpc>
                <a:spcPct val="100400"/>
              </a:lnSpc>
              <a:spcBef>
                <a:spcPts val="755"/>
              </a:spcBef>
              <a:buFont typeface="Times New Roman"/>
              <a:buChar char="•"/>
              <a:tabLst>
                <a:tab pos="361315" algn="l"/>
              </a:tabLst>
            </a:pPr>
            <a:r>
              <a:rPr sz="3200" b="1" dirty="0">
                <a:solidFill>
                  <a:srgbClr val="17375E"/>
                </a:solidFill>
                <a:latin typeface="Calibri"/>
                <a:cs typeface="Calibri"/>
              </a:rPr>
              <a:t>Minimize</a:t>
            </a:r>
            <a:r>
              <a:rPr sz="3200" b="1" spc="-10" dirty="0">
                <a:solidFill>
                  <a:srgbClr val="17375E"/>
                </a:solidFill>
                <a:latin typeface="Calibri"/>
                <a:cs typeface="Calibri"/>
              </a:rPr>
              <a:t> </a:t>
            </a:r>
            <a:r>
              <a:rPr sz="3200" b="1" dirty="0">
                <a:solidFill>
                  <a:srgbClr val="17375E"/>
                </a:solidFill>
                <a:latin typeface="Calibri"/>
                <a:cs typeface="Calibri"/>
              </a:rPr>
              <a:t>the</a:t>
            </a:r>
            <a:r>
              <a:rPr sz="3200" b="1" spc="-10" dirty="0">
                <a:solidFill>
                  <a:srgbClr val="17375E"/>
                </a:solidFill>
                <a:latin typeface="Calibri"/>
                <a:cs typeface="Calibri"/>
              </a:rPr>
              <a:t> </a:t>
            </a:r>
            <a:r>
              <a:rPr sz="3200" b="1" dirty="0">
                <a:solidFill>
                  <a:srgbClr val="17375E"/>
                </a:solidFill>
                <a:latin typeface="Calibri"/>
                <a:cs typeface="Calibri"/>
              </a:rPr>
              <a:t>amount</a:t>
            </a:r>
            <a:r>
              <a:rPr sz="3200" b="1" spc="-5" dirty="0">
                <a:solidFill>
                  <a:srgbClr val="17375E"/>
                </a:solidFill>
                <a:latin typeface="Calibri"/>
                <a:cs typeface="Calibri"/>
              </a:rPr>
              <a:t> </a:t>
            </a:r>
            <a:r>
              <a:rPr sz="3200" b="1" dirty="0">
                <a:solidFill>
                  <a:srgbClr val="17375E"/>
                </a:solidFill>
                <a:latin typeface="Calibri"/>
                <a:cs typeface="Calibri"/>
              </a:rPr>
              <a:t>of</a:t>
            </a:r>
            <a:r>
              <a:rPr sz="3200" b="1" spc="-10" dirty="0">
                <a:solidFill>
                  <a:srgbClr val="17375E"/>
                </a:solidFill>
                <a:latin typeface="Calibri"/>
                <a:cs typeface="Calibri"/>
              </a:rPr>
              <a:t> </a:t>
            </a:r>
            <a:r>
              <a:rPr sz="3200" b="1" dirty="0">
                <a:solidFill>
                  <a:srgbClr val="17375E"/>
                </a:solidFill>
                <a:latin typeface="Calibri"/>
                <a:cs typeface="Calibri"/>
              </a:rPr>
              <a:t>water</a:t>
            </a:r>
            <a:r>
              <a:rPr sz="3200" b="1" spc="-10" dirty="0">
                <a:solidFill>
                  <a:srgbClr val="17375E"/>
                </a:solidFill>
                <a:latin typeface="Calibri"/>
                <a:cs typeface="Calibri"/>
              </a:rPr>
              <a:t> </a:t>
            </a:r>
            <a:r>
              <a:rPr sz="3200" b="1" dirty="0">
                <a:solidFill>
                  <a:srgbClr val="17375E"/>
                </a:solidFill>
                <a:latin typeface="Calibri"/>
                <a:cs typeface="Calibri"/>
              </a:rPr>
              <a:t>used</a:t>
            </a:r>
            <a:r>
              <a:rPr sz="3200" b="1" spc="-5" dirty="0">
                <a:solidFill>
                  <a:srgbClr val="17375E"/>
                </a:solidFill>
                <a:latin typeface="Calibri"/>
                <a:cs typeface="Calibri"/>
              </a:rPr>
              <a:t> </a:t>
            </a:r>
            <a:r>
              <a:rPr sz="3200" b="1" dirty="0">
                <a:solidFill>
                  <a:srgbClr val="17375E"/>
                </a:solidFill>
                <a:latin typeface="Calibri"/>
                <a:cs typeface="Calibri"/>
              </a:rPr>
              <a:t>to</a:t>
            </a:r>
            <a:r>
              <a:rPr sz="3200" b="1" spc="-10" dirty="0">
                <a:solidFill>
                  <a:srgbClr val="17375E"/>
                </a:solidFill>
                <a:latin typeface="Calibri"/>
                <a:cs typeface="Calibri"/>
              </a:rPr>
              <a:t> </a:t>
            </a:r>
            <a:r>
              <a:rPr sz="3200" b="1" dirty="0">
                <a:solidFill>
                  <a:srgbClr val="17375E"/>
                </a:solidFill>
                <a:latin typeface="Calibri"/>
                <a:cs typeface="Calibri"/>
              </a:rPr>
              <a:t>accomplish</a:t>
            </a:r>
            <a:r>
              <a:rPr sz="3200" b="1" spc="-15" dirty="0">
                <a:solidFill>
                  <a:srgbClr val="17375E"/>
                </a:solidFill>
                <a:latin typeface="Calibri"/>
                <a:cs typeface="Calibri"/>
              </a:rPr>
              <a:t> </a:t>
            </a:r>
            <a:r>
              <a:rPr sz="3200" b="1" spc="-50" dirty="0">
                <a:solidFill>
                  <a:srgbClr val="17375E"/>
                </a:solidFill>
                <a:latin typeface="Calibri"/>
                <a:cs typeface="Calibri"/>
              </a:rPr>
              <a:t>a 	</a:t>
            </a:r>
            <a:r>
              <a:rPr sz="3200" b="1" dirty="0">
                <a:solidFill>
                  <a:srgbClr val="17375E"/>
                </a:solidFill>
                <a:latin typeface="Calibri"/>
                <a:cs typeface="Calibri"/>
              </a:rPr>
              <a:t>function or</a:t>
            </a:r>
            <a:r>
              <a:rPr sz="3200" b="1" spc="5" dirty="0">
                <a:solidFill>
                  <a:srgbClr val="17375E"/>
                </a:solidFill>
                <a:latin typeface="Calibri"/>
                <a:cs typeface="Calibri"/>
              </a:rPr>
              <a:t> </a:t>
            </a:r>
            <a:r>
              <a:rPr sz="3200" b="1" dirty="0">
                <a:solidFill>
                  <a:srgbClr val="17375E"/>
                </a:solidFill>
                <a:latin typeface="Calibri"/>
                <a:cs typeface="Calibri"/>
              </a:rPr>
              <a:t>task.</a:t>
            </a:r>
            <a:r>
              <a:rPr sz="3200" b="1" spc="5" dirty="0">
                <a:solidFill>
                  <a:srgbClr val="17375E"/>
                </a:solidFill>
                <a:latin typeface="Calibri"/>
                <a:cs typeface="Calibri"/>
              </a:rPr>
              <a:t> </a:t>
            </a:r>
            <a:r>
              <a:rPr sz="3200" b="1" dirty="0">
                <a:solidFill>
                  <a:srgbClr val="17375E"/>
                </a:solidFill>
                <a:latin typeface="Calibri"/>
                <a:cs typeface="Calibri"/>
              </a:rPr>
              <a:t>Doing</a:t>
            </a:r>
            <a:r>
              <a:rPr sz="3200" b="1" spc="5" dirty="0">
                <a:solidFill>
                  <a:srgbClr val="17375E"/>
                </a:solidFill>
                <a:latin typeface="Calibri"/>
                <a:cs typeface="Calibri"/>
              </a:rPr>
              <a:t> </a:t>
            </a:r>
            <a:r>
              <a:rPr sz="3200" b="1" dirty="0">
                <a:solidFill>
                  <a:srgbClr val="17375E"/>
                </a:solidFill>
                <a:latin typeface="Calibri"/>
                <a:cs typeface="Calibri"/>
              </a:rPr>
              <a:t>more</a:t>
            </a:r>
            <a:r>
              <a:rPr sz="3200" b="1" spc="5" dirty="0">
                <a:solidFill>
                  <a:srgbClr val="17375E"/>
                </a:solidFill>
                <a:latin typeface="Calibri"/>
                <a:cs typeface="Calibri"/>
              </a:rPr>
              <a:t> </a:t>
            </a:r>
            <a:r>
              <a:rPr sz="3200" b="1" dirty="0">
                <a:solidFill>
                  <a:srgbClr val="17375E"/>
                </a:solidFill>
                <a:latin typeface="Calibri"/>
                <a:cs typeface="Calibri"/>
              </a:rPr>
              <a:t>with</a:t>
            </a:r>
            <a:r>
              <a:rPr sz="3200" b="1" spc="5" dirty="0">
                <a:solidFill>
                  <a:srgbClr val="17375E"/>
                </a:solidFill>
                <a:latin typeface="Calibri"/>
                <a:cs typeface="Calibri"/>
              </a:rPr>
              <a:t> </a:t>
            </a:r>
            <a:r>
              <a:rPr sz="3200" b="1" dirty="0">
                <a:solidFill>
                  <a:srgbClr val="17375E"/>
                </a:solidFill>
                <a:latin typeface="Calibri"/>
                <a:cs typeface="Calibri"/>
              </a:rPr>
              <a:t>less</a:t>
            </a:r>
            <a:r>
              <a:rPr sz="3200" b="1" spc="5" dirty="0">
                <a:solidFill>
                  <a:srgbClr val="17375E"/>
                </a:solidFill>
                <a:latin typeface="Calibri"/>
                <a:cs typeface="Calibri"/>
              </a:rPr>
              <a:t> </a:t>
            </a:r>
            <a:r>
              <a:rPr sz="3200" b="1" spc="-10" dirty="0">
                <a:solidFill>
                  <a:srgbClr val="17375E"/>
                </a:solidFill>
                <a:latin typeface="Calibri"/>
                <a:cs typeface="Calibri"/>
              </a:rPr>
              <a:t>water. 	</a:t>
            </a:r>
            <a:r>
              <a:rPr sz="3200" b="1" dirty="0">
                <a:solidFill>
                  <a:srgbClr val="002776"/>
                </a:solidFill>
                <a:latin typeface="Calibri"/>
                <a:cs typeface="Calibri"/>
              </a:rPr>
              <a:t>Normally</a:t>
            </a:r>
            <a:r>
              <a:rPr sz="3200" b="1" spc="10" dirty="0">
                <a:solidFill>
                  <a:srgbClr val="002776"/>
                </a:solidFill>
                <a:latin typeface="Calibri"/>
                <a:cs typeface="Calibri"/>
              </a:rPr>
              <a:t> </a:t>
            </a:r>
            <a:r>
              <a:rPr sz="3200" b="1" dirty="0">
                <a:solidFill>
                  <a:srgbClr val="002776"/>
                </a:solidFill>
                <a:latin typeface="Calibri"/>
                <a:cs typeface="Calibri"/>
              </a:rPr>
              <a:t>relies</a:t>
            </a:r>
            <a:r>
              <a:rPr sz="3200" b="1" spc="10" dirty="0">
                <a:solidFill>
                  <a:srgbClr val="002776"/>
                </a:solidFill>
                <a:latin typeface="Calibri"/>
                <a:cs typeface="Calibri"/>
              </a:rPr>
              <a:t> </a:t>
            </a:r>
            <a:r>
              <a:rPr sz="3200" b="1" dirty="0">
                <a:solidFill>
                  <a:srgbClr val="002776"/>
                </a:solidFill>
                <a:latin typeface="Calibri"/>
                <a:cs typeface="Calibri"/>
              </a:rPr>
              <a:t>on</a:t>
            </a:r>
            <a:r>
              <a:rPr sz="3200" b="1" spc="15" dirty="0">
                <a:solidFill>
                  <a:srgbClr val="002776"/>
                </a:solidFill>
                <a:latin typeface="Calibri"/>
                <a:cs typeface="Calibri"/>
              </a:rPr>
              <a:t> </a:t>
            </a:r>
            <a:r>
              <a:rPr sz="3200" b="1" spc="-10" dirty="0">
                <a:solidFill>
                  <a:srgbClr val="002776"/>
                </a:solidFill>
                <a:latin typeface="Calibri"/>
                <a:cs typeface="Calibri"/>
              </a:rPr>
              <a:t>well-</a:t>
            </a:r>
            <a:r>
              <a:rPr sz="3200" b="1" dirty="0">
                <a:solidFill>
                  <a:srgbClr val="002776"/>
                </a:solidFill>
                <a:latin typeface="Calibri"/>
                <a:cs typeface="Calibri"/>
              </a:rPr>
              <a:t>engineered</a:t>
            </a:r>
            <a:r>
              <a:rPr sz="3200" b="1" spc="10" dirty="0">
                <a:solidFill>
                  <a:srgbClr val="002776"/>
                </a:solidFill>
                <a:latin typeface="Calibri"/>
                <a:cs typeface="Calibri"/>
              </a:rPr>
              <a:t> </a:t>
            </a:r>
            <a:r>
              <a:rPr sz="3200" b="1" dirty="0">
                <a:solidFill>
                  <a:srgbClr val="002776"/>
                </a:solidFill>
                <a:latin typeface="Calibri"/>
                <a:cs typeface="Calibri"/>
              </a:rPr>
              <a:t>products</a:t>
            </a:r>
            <a:r>
              <a:rPr sz="3200" b="1" spc="10" dirty="0">
                <a:solidFill>
                  <a:srgbClr val="002776"/>
                </a:solidFill>
                <a:latin typeface="Calibri"/>
                <a:cs typeface="Calibri"/>
              </a:rPr>
              <a:t> </a:t>
            </a:r>
            <a:r>
              <a:rPr sz="3200" b="1" spc="-25" dirty="0">
                <a:solidFill>
                  <a:srgbClr val="002776"/>
                </a:solidFill>
                <a:latin typeface="Calibri"/>
                <a:cs typeface="Calibri"/>
              </a:rPr>
              <a:t>and 	</a:t>
            </a:r>
            <a:r>
              <a:rPr sz="3200" b="1" dirty="0">
                <a:solidFill>
                  <a:srgbClr val="002776"/>
                </a:solidFill>
                <a:latin typeface="Calibri"/>
                <a:cs typeface="Calibri"/>
              </a:rPr>
              <a:t>fixtures</a:t>
            </a:r>
            <a:r>
              <a:rPr sz="3200" b="1" spc="-45" dirty="0">
                <a:solidFill>
                  <a:srgbClr val="002776"/>
                </a:solidFill>
                <a:latin typeface="Calibri"/>
                <a:cs typeface="Calibri"/>
              </a:rPr>
              <a:t> </a:t>
            </a:r>
            <a:r>
              <a:rPr sz="3200" b="1" dirty="0">
                <a:solidFill>
                  <a:srgbClr val="002776"/>
                </a:solidFill>
                <a:latin typeface="Calibri"/>
                <a:cs typeface="Calibri"/>
              </a:rPr>
              <a:t>or</a:t>
            </a:r>
            <a:r>
              <a:rPr sz="3200" b="1" spc="-30" dirty="0">
                <a:solidFill>
                  <a:srgbClr val="002776"/>
                </a:solidFill>
                <a:latin typeface="Calibri"/>
                <a:cs typeface="Calibri"/>
              </a:rPr>
              <a:t> </a:t>
            </a:r>
            <a:r>
              <a:rPr sz="3200" b="1" spc="-10" dirty="0">
                <a:solidFill>
                  <a:srgbClr val="002776"/>
                </a:solidFill>
                <a:latin typeface="Calibri"/>
                <a:cs typeface="Calibri"/>
              </a:rPr>
              <a:t>technology</a:t>
            </a:r>
            <a:endParaRPr sz="32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pic>
        <p:nvPicPr>
          <p:cNvPr id="3" name="object 3"/>
          <p:cNvPicPr/>
          <p:nvPr/>
        </p:nvPicPr>
        <p:blipFill>
          <a:blip r:embed="rId3" cstate="print"/>
          <a:stretch>
            <a:fillRect/>
          </a:stretch>
        </p:blipFill>
        <p:spPr>
          <a:xfrm>
            <a:off x="10721073" y="5620969"/>
            <a:ext cx="864793" cy="811090"/>
          </a:xfrm>
          <a:prstGeom prst="rect">
            <a:avLst/>
          </a:prstGeom>
        </p:spPr>
      </p:pic>
      <p:grpSp>
        <p:nvGrpSpPr>
          <p:cNvPr id="4" name="object 4"/>
          <p:cNvGrpSpPr/>
          <p:nvPr/>
        </p:nvGrpSpPr>
        <p:grpSpPr>
          <a:xfrm>
            <a:off x="0" y="482601"/>
            <a:ext cx="12192000" cy="6375400"/>
            <a:chOff x="0" y="482601"/>
            <a:chExt cx="12192000" cy="6375400"/>
          </a:xfrm>
        </p:grpSpPr>
        <p:sp>
          <p:nvSpPr>
            <p:cNvPr id="5" name="object 5"/>
            <p:cNvSpPr/>
            <p:nvPr/>
          </p:nvSpPr>
          <p:spPr>
            <a:xfrm>
              <a:off x="0" y="482612"/>
              <a:ext cx="302895" cy="605790"/>
            </a:xfrm>
            <a:custGeom>
              <a:avLst/>
              <a:gdLst/>
              <a:ahLst/>
              <a:cxnLst/>
              <a:rect l="l" t="t" r="r" b="b"/>
              <a:pathLst>
                <a:path w="302895" h="605790">
                  <a:moveTo>
                    <a:pt x="302602" y="302641"/>
                  </a:moveTo>
                  <a:lnTo>
                    <a:pt x="298157" y="250952"/>
                  </a:lnTo>
                  <a:lnTo>
                    <a:pt x="282282" y="193675"/>
                  </a:lnTo>
                  <a:lnTo>
                    <a:pt x="255612" y="140716"/>
                  </a:lnTo>
                  <a:lnTo>
                    <a:pt x="219163" y="93967"/>
                  </a:lnTo>
                  <a:lnTo>
                    <a:pt x="174205" y="55245"/>
                  </a:lnTo>
                  <a:lnTo>
                    <a:pt x="122643" y="25908"/>
                  </a:lnTo>
                  <a:lnTo>
                    <a:pt x="66255" y="7366"/>
                  </a:lnTo>
                  <a:lnTo>
                    <a:pt x="7327" y="127"/>
                  </a:ln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close/>
                </a:path>
              </a:pathLst>
            </a:custGeom>
            <a:solidFill>
              <a:srgbClr val="AB0420"/>
            </a:solidFill>
          </p:spPr>
          <p:txBody>
            <a:bodyPr wrap="square" lIns="0" tIns="0" rIns="0" bIns="0" rtlCol="0"/>
            <a:lstStyle/>
            <a:p>
              <a:endParaRPr/>
            </a:p>
          </p:txBody>
        </p:sp>
        <p:pic>
          <p:nvPicPr>
            <p:cNvPr id="6" name="object 6"/>
            <p:cNvPicPr/>
            <p:nvPr/>
          </p:nvPicPr>
          <p:blipFill>
            <a:blip r:embed="rId4" cstate="print"/>
            <a:stretch>
              <a:fillRect/>
            </a:stretch>
          </p:blipFill>
          <p:spPr>
            <a:xfrm>
              <a:off x="0" y="1075143"/>
              <a:ext cx="12192000" cy="5782856"/>
            </a:xfrm>
            <a:prstGeom prst="rect">
              <a:avLst/>
            </a:prstGeom>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3" cstate="print"/>
            <a:stretch>
              <a:fillRect/>
            </a:stretch>
          </p:blipFill>
          <p:spPr>
            <a:xfrm>
              <a:off x="0" y="0"/>
              <a:ext cx="12192000" cy="6858000"/>
            </a:xfrm>
            <a:prstGeom prst="rect">
              <a:avLst/>
            </a:prstGeom>
          </p:spPr>
        </p:pic>
        <p:pic>
          <p:nvPicPr>
            <p:cNvPr id="4" name="object 4"/>
            <p:cNvPicPr/>
            <p:nvPr/>
          </p:nvPicPr>
          <p:blipFill>
            <a:blip r:embed="rId4" cstate="print"/>
            <a:stretch>
              <a:fillRect/>
            </a:stretch>
          </p:blipFill>
          <p:spPr>
            <a:xfrm>
              <a:off x="10721073" y="5620969"/>
              <a:ext cx="864793" cy="811090"/>
            </a:xfrm>
            <a:prstGeom prst="rect">
              <a:avLst/>
            </a:prstGeom>
          </p:spPr>
        </p:pic>
        <p:sp>
          <p:nvSpPr>
            <p:cNvPr id="5" name="object 5"/>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6" name="object 6"/>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7" name="object 7"/>
            <p:cNvSpPr/>
            <p:nvPr/>
          </p:nvSpPr>
          <p:spPr>
            <a:xfrm>
              <a:off x="576149" y="954913"/>
              <a:ext cx="10595610" cy="0"/>
            </a:xfrm>
            <a:custGeom>
              <a:avLst/>
              <a:gdLst/>
              <a:ahLst/>
              <a:cxnLst/>
              <a:rect l="l" t="t" r="r" b="b"/>
              <a:pathLst>
                <a:path w="10595610">
                  <a:moveTo>
                    <a:pt x="0" y="0"/>
                  </a:moveTo>
                  <a:lnTo>
                    <a:pt x="10595102" y="0"/>
                  </a:lnTo>
                </a:path>
              </a:pathLst>
            </a:custGeom>
            <a:ln w="38100">
              <a:solidFill>
                <a:srgbClr val="AB0520"/>
              </a:solidFill>
            </a:ln>
          </p:spPr>
          <p:txBody>
            <a:bodyPr wrap="square" lIns="0" tIns="0" rIns="0" bIns="0" rtlCol="0"/>
            <a:lstStyle/>
            <a:p>
              <a:endParaRPr/>
            </a:p>
          </p:txBody>
        </p:sp>
      </p:grpSp>
      <p:sp>
        <p:nvSpPr>
          <p:cNvPr id="8" name="object 8"/>
          <p:cNvSpPr txBox="1"/>
          <p:nvPr/>
        </p:nvSpPr>
        <p:spPr>
          <a:xfrm>
            <a:off x="573391" y="173989"/>
            <a:ext cx="9645650" cy="632460"/>
          </a:xfrm>
          <a:prstGeom prst="rect">
            <a:avLst/>
          </a:prstGeom>
        </p:spPr>
        <p:txBody>
          <a:bodyPr vert="horz" wrap="square" lIns="0" tIns="16510" rIns="0" bIns="0" rtlCol="0">
            <a:spAutoFit/>
          </a:bodyPr>
          <a:lstStyle/>
          <a:p>
            <a:pPr marL="12700">
              <a:lnSpc>
                <a:spcPct val="100000"/>
              </a:lnSpc>
              <a:spcBef>
                <a:spcPts val="130"/>
              </a:spcBef>
            </a:pPr>
            <a:r>
              <a:rPr sz="3950" b="1" spc="-10" dirty="0">
                <a:solidFill>
                  <a:srgbClr val="AB0520"/>
                </a:solidFill>
                <a:latin typeface="Calibri"/>
                <a:cs typeface="Calibri"/>
              </a:rPr>
              <a:t>SUSTAINABILITY</a:t>
            </a:r>
            <a:r>
              <a:rPr sz="3950" b="1" spc="-105" dirty="0">
                <a:solidFill>
                  <a:srgbClr val="AB0520"/>
                </a:solidFill>
                <a:latin typeface="Calibri"/>
                <a:cs typeface="Calibri"/>
              </a:rPr>
              <a:t> </a:t>
            </a:r>
            <a:r>
              <a:rPr sz="3950" b="1" dirty="0">
                <a:solidFill>
                  <a:srgbClr val="AB0520"/>
                </a:solidFill>
                <a:latin typeface="Calibri"/>
                <a:cs typeface="Calibri"/>
              </a:rPr>
              <a:t>&amp;</a:t>
            </a:r>
            <a:r>
              <a:rPr sz="3950" b="1" spc="-100" dirty="0">
                <a:solidFill>
                  <a:srgbClr val="AB0520"/>
                </a:solidFill>
                <a:latin typeface="Calibri"/>
                <a:cs typeface="Calibri"/>
              </a:rPr>
              <a:t> </a:t>
            </a:r>
            <a:r>
              <a:rPr sz="3950" b="1" dirty="0">
                <a:solidFill>
                  <a:srgbClr val="AB0520"/>
                </a:solidFill>
                <a:latin typeface="Calibri"/>
                <a:cs typeface="Calibri"/>
              </a:rPr>
              <a:t>STEWARDSHIP:</a:t>
            </a:r>
            <a:r>
              <a:rPr sz="3950" b="1" spc="-105" dirty="0">
                <a:solidFill>
                  <a:srgbClr val="AB0520"/>
                </a:solidFill>
                <a:latin typeface="Calibri"/>
                <a:cs typeface="Calibri"/>
              </a:rPr>
              <a:t> </a:t>
            </a:r>
            <a:r>
              <a:rPr sz="3950" b="1" dirty="0">
                <a:solidFill>
                  <a:srgbClr val="002776"/>
                </a:solidFill>
                <a:latin typeface="Calibri"/>
                <a:cs typeface="Calibri"/>
              </a:rPr>
              <a:t>LESSON</a:t>
            </a:r>
            <a:r>
              <a:rPr sz="3950" b="1" spc="-100" dirty="0">
                <a:solidFill>
                  <a:srgbClr val="002776"/>
                </a:solidFill>
                <a:latin typeface="Calibri"/>
                <a:cs typeface="Calibri"/>
              </a:rPr>
              <a:t> </a:t>
            </a:r>
            <a:r>
              <a:rPr sz="3950" b="1" spc="-25" dirty="0">
                <a:solidFill>
                  <a:srgbClr val="002776"/>
                </a:solidFill>
                <a:latin typeface="Calibri"/>
                <a:cs typeface="Calibri"/>
              </a:rPr>
              <a:t>6.3</a:t>
            </a:r>
            <a:endParaRPr sz="3950">
              <a:latin typeface="Calibri"/>
              <a:cs typeface="Calibri"/>
            </a:endParaRPr>
          </a:p>
        </p:txBody>
      </p:sp>
      <p:sp>
        <p:nvSpPr>
          <p:cNvPr id="9" name="object 9" descr="$PPTXTitle"/>
          <p:cNvSpPr txBox="1">
            <a:spLocks noGrp="1"/>
          </p:cNvSpPr>
          <p:nvPr>
            <p:ph type="title"/>
          </p:nvPr>
        </p:nvSpPr>
        <p:spPr>
          <a:prstGeom prst="rect">
            <a:avLst/>
          </a:prstGeom>
        </p:spPr>
        <p:txBody>
          <a:bodyPr vert="horz" wrap="square" lIns="0" tIns="13335" rIns="0" bIns="0" rtlCol="0">
            <a:spAutoFit/>
          </a:bodyPr>
          <a:lstStyle/>
          <a:p>
            <a:pPr algn="ctr">
              <a:lnSpc>
                <a:spcPts val="5485"/>
              </a:lnSpc>
              <a:spcBef>
                <a:spcPts val="105"/>
              </a:spcBef>
            </a:pPr>
            <a:r>
              <a:rPr dirty="0"/>
              <a:t>BE</a:t>
            </a:r>
            <a:r>
              <a:rPr spc="-55" dirty="0"/>
              <a:t> </a:t>
            </a:r>
            <a:r>
              <a:rPr dirty="0"/>
              <a:t>THE</a:t>
            </a:r>
            <a:r>
              <a:rPr spc="-55" dirty="0"/>
              <a:t> </a:t>
            </a:r>
            <a:r>
              <a:rPr dirty="0"/>
              <a:t>TIDAL</a:t>
            </a:r>
            <a:r>
              <a:rPr spc="-55" dirty="0"/>
              <a:t> </a:t>
            </a:r>
            <a:r>
              <a:rPr spc="-70" dirty="0"/>
              <a:t>WAVE</a:t>
            </a:r>
            <a:r>
              <a:rPr spc="-55" dirty="0"/>
              <a:t> </a:t>
            </a:r>
            <a:r>
              <a:rPr dirty="0"/>
              <a:t>OF</a:t>
            </a:r>
            <a:r>
              <a:rPr spc="-55" dirty="0"/>
              <a:t> </a:t>
            </a:r>
            <a:r>
              <a:rPr dirty="0"/>
              <a:t>CHANGE!</a:t>
            </a:r>
            <a:r>
              <a:rPr spc="-60" dirty="0"/>
              <a:t> </a:t>
            </a:r>
            <a:r>
              <a:rPr sz="4400" spc="-20" dirty="0"/>
              <a:t>Your</a:t>
            </a:r>
            <a:endParaRPr sz="4400"/>
          </a:p>
          <a:p>
            <a:pPr marL="249554" marR="238760" algn="ctr">
              <a:lnSpc>
                <a:spcPts val="4810"/>
              </a:lnSpc>
              <a:spcBef>
                <a:spcPts val="280"/>
              </a:spcBef>
            </a:pPr>
            <a:r>
              <a:rPr sz="4400" dirty="0"/>
              <a:t>daily</a:t>
            </a:r>
            <a:r>
              <a:rPr sz="4400" spc="-15" dirty="0"/>
              <a:t> </a:t>
            </a:r>
            <a:r>
              <a:rPr sz="4400" dirty="0"/>
              <a:t>choices and actions can add up</a:t>
            </a:r>
            <a:r>
              <a:rPr sz="4400" spc="-5" dirty="0"/>
              <a:t> </a:t>
            </a:r>
            <a:r>
              <a:rPr sz="4400" spc="-25" dirty="0"/>
              <a:t>to </a:t>
            </a:r>
            <a:r>
              <a:rPr sz="4400" dirty="0"/>
              <a:t>make</a:t>
            </a:r>
            <a:r>
              <a:rPr sz="4400" spc="-65" dirty="0"/>
              <a:t> </a:t>
            </a:r>
            <a:r>
              <a:rPr sz="4400" dirty="0"/>
              <a:t>a</a:t>
            </a:r>
            <a:r>
              <a:rPr sz="4400" spc="-60" dirty="0"/>
              <a:t> </a:t>
            </a:r>
            <a:r>
              <a:rPr sz="4400" dirty="0"/>
              <a:t>positive</a:t>
            </a:r>
            <a:r>
              <a:rPr sz="4400" spc="-60" dirty="0"/>
              <a:t> </a:t>
            </a:r>
            <a:r>
              <a:rPr sz="4400" spc="-265" dirty="0"/>
              <a:t>difference.</a:t>
            </a:r>
            <a:endParaRPr sz="4400"/>
          </a:p>
        </p:txBody>
      </p:sp>
      <p:grpSp>
        <p:nvGrpSpPr>
          <p:cNvPr id="10" name="object 10"/>
          <p:cNvGrpSpPr/>
          <p:nvPr/>
        </p:nvGrpSpPr>
        <p:grpSpPr>
          <a:xfrm>
            <a:off x="877341" y="3335858"/>
            <a:ext cx="9405620" cy="2870835"/>
            <a:chOff x="877341" y="3335858"/>
            <a:chExt cx="9405620" cy="2870835"/>
          </a:xfrm>
        </p:grpSpPr>
        <p:pic>
          <p:nvPicPr>
            <p:cNvPr id="11" name="object 11"/>
            <p:cNvPicPr/>
            <p:nvPr/>
          </p:nvPicPr>
          <p:blipFill>
            <a:blip r:embed="rId5" cstate="print"/>
            <a:stretch>
              <a:fillRect/>
            </a:stretch>
          </p:blipFill>
          <p:spPr>
            <a:xfrm>
              <a:off x="877341" y="3429584"/>
              <a:ext cx="2077192" cy="2777025"/>
            </a:xfrm>
            <a:prstGeom prst="rect">
              <a:avLst/>
            </a:prstGeom>
          </p:spPr>
        </p:pic>
        <p:pic>
          <p:nvPicPr>
            <p:cNvPr id="12" name="object 12"/>
            <p:cNvPicPr/>
            <p:nvPr/>
          </p:nvPicPr>
          <p:blipFill>
            <a:blip r:embed="rId6" cstate="print"/>
            <a:stretch>
              <a:fillRect/>
            </a:stretch>
          </p:blipFill>
          <p:spPr>
            <a:xfrm>
              <a:off x="5677027" y="3409150"/>
              <a:ext cx="2090554" cy="2756624"/>
            </a:xfrm>
            <a:prstGeom prst="rect">
              <a:avLst/>
            </a:prstGeom>
          </p:spPr>
        </p:pic>
        <p:pic>
          <p:nvPicPr>
            <p:cNvPr id="13" name="object 13"/>
            <p:cNvPicPr/>
            <p:nvPr/>
          </p:nvPicPr>
          <p:blipFill>
            <a:blip r:embed="rId7" cstate="print"/>
            <a:stretch>
              <a:fillRect/>
            </a:stretch>
          </p:blipFill>
          <p:spPr>
            <a:xfrm>
              <a:off x="8051800" y="3335858"/>
              <a:ext cx="2230796" cy="2830011"/>
            </a:xfrm>
            <a:prstGeom prst="rect">
              <a:avLst/>
            </a:prstGeom>
          </p:spPr>
        </p:pic>
        <p:pic>
          <p:nvPicPr>
            <p:cNvPr id="14" name="object 14"/>
            <p:cNvPicPr/>
            <p:nvPr/>
          </p:nvPicPr>
          <p:blipFill>
            <a:blip r:embed="rId8" cstate="print"/>
            <a:stretch>
              <a:fillRect/>
            </a:stretch>
          </p:blipFill>
          <p:spPr>
            <a:xfrm>
              <a:off x="3279775" y="3428962"/>
              <a:ext cx="2137551" cy="2777597"/>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6466585"/>
            <a:ext cx="4864100" cy="391795"/>
          </a:xfrm>
          <a:custGeom>
            <a:avLst/>
            <a:gdLst/>
            <a:ahLst/>
            <a:cxnLst/>
            <a:rect l="l" t="t" r="r" b="b"/>
            <a:pathLst>
              <a:path w="4864100" h="391795">
                <a:moveTo>
                  <a:pt x="0" y="391413"/>
                </a:moveTo>
                <a:lnTo>
                  <a:pt x="4864100" y="391413"/>
                </a:lnTo>
                <a:lnTo>
                  <a:pt x="4864100" y="0"/>
                </a:lnTo>
                <a:lnTo>
                  <a:pt x="0" y="0"/>
                </a:lnTo>
                <a:lnTo>
                  <a:pt x="0" y="391413"/>
                </a:lnTo>
                <a:close/>
              </a:path>
            </a:pathLst>
          </a:custGeom>
          <a:solidFill>
            <a:srgbClr val="AB0520"/>
          </a:solidFill>
        </p:spPr>
        <p:txBody>
          <a:bodyPr wrap="square" lIns="0" tIns="0" rIns="0" bIns="0" rtlCol="0"/>
          <a:lstStyle/>
          <a:p>
            <a:endParaRPr/>
          </a:p>
        </p:txBody>
      </p:sp>
      <p:grpSp>
        <p:nvGrpSpPr>
          <p:cNvPr id="3" name="object 3"/>
          <p:cNvGrpSpPr/>
          <p:nvPr/>
        </p:nvGrpSpPr>
        <p:grpSpPr>
          <a:xfrm>
            <a:off x="0" y="0"/>
            <a:ext cx="12192000" cy="6858000"/>
            <a:chOff x="0" y="0"/>
            <a:chExt cx="12192000" cy="6858000"/>
          </a:xfrm>
        </p:grpSpPr>
        <p:sp>
          <p:nvSpPr>
            <p:cNvPr id="4" name="object 4"/>
            <p:cNvSpPr/>
            <p:nvPr/>
          </p:nvSpPr>
          <p:spPr>
            <a:xfrm>
              <a:off x="0" y="0"/>
              <a:ext cx="4864100" cy="6405880"/>
            </a:xfrm>
            <a:custGeom>
              <a:avLst/>
              <a:gdLst/>
              <a:ahLst/>
              <a:cxnLst/>
              <a:rect l="l" t="t" r="r" b="b"/>
              <a:pathLst>
                <a:path w="4864100" h="6405880">
                  <a:moveTo>
                    <a:pt x="0" y="6405740"/>
                  </a:moveTo>
                  <a:lnTo>
                    <a:pt x="4864100" y="6405740"/>
                  </a:lnTo>
                  <a:lnTo>
                    <a:pt x="4864100" y="0"/>
                  </a:lnTo>
                  <a:lnTo>
                    <a:pt x="0" y="0"/>
                  </a:lnTo>
                  <a:lnTo>
                    <a:pt x="0" y="6405740"/>
                  </a:lnTo>
                  <a:close/>
                </a:path>
              </a:pathLst>
            </a:custGeom>
            <a:solidFill>
              <a:srgbClr val="AB0520"/>
            </a:solidFill>
          </p:spPr>
          <p:txBody>
            <a:bodyPr wrap="square" lIns="0" tIns="0" rIns="0" bIns="0" rtlCol="0"/>
            <a:lstStyle/>
            <a:p>
              <a:endParaRPr/>
            </a:p>
          </p:txBody>
        </p:sp>
        <p:sp>
          <p:nvSpPr>
            <p:cNvPr id="5" name="object 5"/>
            <p:cNvSpPr/>
            <p:nvPr/>
          </p:nvSpPr>
          <p:spPr>
            <a:xfrm>
              <a:off x="4864100" y="0"/>
              <a:ext cx="7327900" cy="6858000"/>
            </a:xfrm>
            <a:custGeom>
              <a:avLst/>
              <a:gdLst/>
              <a:ahLst/>
              <a:cxnLst/>
              <a:rect l="l" t="t" r="r" b="b"/>
              <a:pathLst>
                <a:path w="7327900" h="6858000">
                  <a:moveTo>
                    <a:pt x="7327900" y="0"/>
                  </a:moveTo>
                  <a:lnTo>
                    <a:pt x="0" y="0"/>
                  </a:lnTo>
                  <a:lnTo>
                    <a:pt x="0" y="6858000"/>
                  </a:lnTo>
                  <a:lnTo>
                    <a:pt x="7327900" y="6858000"/>
                  </a:lnTo>
                  <a:lnTo>
                    <a:pt x="7327900" y="0"/>
                  </a:lnTo>
                  <a:close/>
                </a:path>
              </a:pathLst>
            </a:custGeom>
            <a:solidFill>
              <a:srgbClr val="00275B"/>
            </a:solidFill>
          </p:spPr>
          <p:txBody>
            <a:bodyPr wrap="square" lIns="0" tIns="0" rIns="0" bIns="0" rtlCol="0"/>
            <a:lstStyle/>
            <a:p>
              <a:endParaRPr/>
            </a:p>
          </p:txBody>
        </p:sp>
        <p:sp>
          <p:nvSpPr>
            <p:cNvPr id="6" name="object 6"/>
            <p:cNvSpPr/>
            <p:nvPr/>
          </p:nvSpPr>
          <p:spPr>
            <a:xfrm>
              <a:off x="0" y="6405740"/>
              <a:ext cx="12192000" cy="60960"/>
            </a:xfrm>
            <a:custGeom>
              <a:avLst/>
              <a:gdLst/>
              <a:ahLst/>
              <a:cxnLst/>
              <a:rect l="l" t="t" r="r" b="b"/>
              <a:pathLst>
                <a:path w="12192000" h="60960">
                  <a:moveTo>
                    <a:pt x="7937627" y="0"/>
                  </a:moveTo>
                  <a:lnTo>
                    <a:pt x="0" y="0"/>
                  </a:lnTo>
                  <a:lnTo>
                    <a:pt x="0" y="60845"/>
                  </a:lnTo>
                  <a:lnTo>
                    <a:pt x="7937627" y="60845"/>
                  </a:lnTo>
                  <a:lnTo>
                    <a:pt x="7937627" y="0"/>
                  </a:lnTo>
                  <a:close/>
                </a:path>
                <a:path w="12192000" h="60960">
                  <a:moveTo>
                    <a:pt x="12191733" y="0"/>
                  </a:moveTo>
                  <a:lnTo>
                    <a:pt x="9329801" y="0"/>
                  </a:lnTo>
                  <a:lnTo>
                    <a:pt x="9329801" y="60845"/>
                  </a:lnTo>
                  <a:lnTo>
                    <a:pt x="12191733" y="60845"/>
                  </a:lnTo>
                  <a:lnTo>
                    <a:pt x="12191733" y="0"/>
                  </a:lnTo>
                  <a:close/>
                </a:path>
              </a:pathLst>
            </a:custGeom>
            <a:solidFill>
              <a:srgbClr val="FFFFFF"/>
            </a:solidFill>
          </p:spPr>
          <p:txBody>
            <a:bodyPr wrap="square" lIns="0" tIns="0" rIns="0" bIns="0" rtlCol="0"/>
            <a:lstStyle/>
            <a:p>
              <a:endParaRPr/>
            </a:p>
          </p:txBody>
        </p:sp>
        <p:pic>
          <p:nvPicPr>
            <p:cNvPr id="7" name="object 7"/>
            <p:cNvPicPr/>
            <p:nvPr/>
          </p:nvPicPr>
          <p:blipFill>
            <a:blip r:embed="rId3" cstate="print"/>
            <a:stretch>
              <a:fillRect/>
            </a:stretch>
          </p:blipFill>
          <p:spPr>
            <a:xfrm>
              <a:off x="8277974" y="5926099"/>
              <a:ext cx="714375" cy="666750"/>
            </a:xfrm>
            <a:prstGeom prst="rect">
              <a:avLst/>
            </a:prstGeom>
          </p:spPr>
        </p:pic>
      </p:grpSp>
      <p:sp>
        <p:nvSpPr>
          <p:cNvPr id="8" name="object 8" descr="$PPTXTitle"/>
          <p:cNvSpPr txBox="1">
            <a:spLocks noGrp="1"/>
          </p:cNvSpPr>
          <p:nvPr>
            <p:ph type="title"/>
          </p:nvPr>
        </p:nvSpPr>
        <p:spPr>
          <a:xfrm>
            <a:off x="7102016" y="70497"/>
            <a:ext cx="3046730" cy="998219"/>
          </a:xfrm>
          <a:prstGeom prst="rect">
            <a:avLst/>
          </a:prstGeom>
        </p:spPr>
        <p:txBody>
          <a:bodyPr vert="horz" wrap="square" lIns="0" tIns="16510" rIns="0" bIns="0" rtlCol="0">
            <a:spAutoFit/>
          </a:bodyPr>
          <a:lstStyle/>
          <a:p>
            <a:pPr marL="12700">
              <a:lnSpc>
                <a:spcPct val="100000"/>
              </a:lnSpc>
              <a:spcBef>
                <a:spcPts val="130"/>
              </a:spcBef>
            </a:pPr>
            <a:r>
              <a:rPr sz="6350" spc="-75" dirty="0">
                <a:solidFill>
                  <a:srgbClr val="FFFFFF"/>
                </a:solidFill>
                <a:latin typeface="Calibri"/>
                <a:cs typeface="Calibri"/>
              </a:rPr>
              <a:t>Wrap-</a:t>
            </a:r>
            <a:r>
              <a:rPr sz="6350" spc="-25" dirty="0">
                <a:solidFill>
                  <a:srgbClr val="FFFFFF"/>
                </a:solidFill>
                <a:latin typeface="Calibri"/>
                <a:cs typeface="Calibri"/>
              </a:rPr>
              <a:t>Up</a:t>
            </a:r>
            <a:endParaRPr sz="6350">
              <a:latin typeface="Calibri"/>
              <a:cs typeface="Calibri"/>
            </a:endParaRPr>
          </a:p>
        </p:txBody>
      </p:sp>
      <p:sp>
        <p:nvSpPr>
          <p:cNvPr id="9" name="object 9"/>
          <p:cNvSpPr txBox="1"/>
          <p:nvPr/>
        </p:nvSpPr>
        <p:spPr>
          <a:xfrm>
            <a:off x="260604" y="1807336"/>
            <a:ext cx="4376420" cy="3839210"/>
          </a:xfrm>
          <a:prstGeom prst="rect">
            <a:avLst/>
          </a:prstGeom>
          <a:solidFill>
            <a:srgbClr val="83CBEB"/>
          </a:solidFill>
          <a:ln w="19050">
            <a:solidFill>
              <a:srgbClr val="042433"/>
            </a:solidFill>
          </a:ln>
        </p:spPr>
        <p:txBody>
          <a:bodyPr vert="horz" wrap="square" lIns="0" tIns="342265" rIns="0" bIns="0" rtlCol="0">
            <a:spAutoFit/>
          </a:bodyPr>
          <a:lstStyle/>
          <a:p>
            <a:pPr marL="669290" marR="528955" algn="ctr">
              <a:lnSpc>
                <a:spcPct val="86300"/>
              </a:lnSpc>
              <a:spcBef>
                <a:spcPts val="2695"/>
              </a:spcBef>
            </a:pPr>
            <a:r>
              <a:rPr sz="4800" b="1" dirty="0">
                <a:solidFill>
                  <a:srgbClr val="0033CC"/>
                </a:solidFill>
                <a:latin typeface="Calibri"/>
                <a:cs typeface="Calibri"/>
              </a:rPr>
              <a:t>Stability</a:t>
            </a:r>
            <a:r>
              <a:rPr sz="4800" b="1" spc="-60" dirty="0">
                <a:solidFill>
                  <a:srgbClr val="0033CC"/>
                </a:solidFill>
                <a:latin typeface="Calibri"/>
                <a:cs typeface="Calibri"/>
              </a:rPr>
              <a:t> </a:t>
            </a:r>
            <a:r>
              <a:rPr sz="4800" b="1" spc="-25" dirty="0">
                <a:solidFill>
                  <a:srgbClr val="0033CC"/>
                </a:solidFill>
                <a:latin typeface="Calibri"/>
                <a:cs typeface="Calibri"/>
              </a:rPr>
              <a:t>and </a:t>
            </a:r>
            <a:r>
              <a:rPr sz="4800" b="1" dirty="0">
                <a:solidFill>
                  <a:srgbClr val="0033CC"/>
                </a:solidFill>
                <a:latin typeface="Calibri"/>
                <a:cs typeface="Calibri"/>
              </a:rPr>
              <a:t>Change</a:t>
            </a:r>
            <a:r>
              <a:rPr sz="4800" b="1" spc="-80" dirty="0">
                <a:solidFill>
                  <a:srgbClr val="0033CC"/>
                </a:solidFill>
                <a:latin typeface="Calibri"/>
                <a:cs typeface="Calibri"/>
              </a:rPr>
              <a:t> </a:t>
            </a:r>
            <a:r>
              <a:rPr sz="4800" b="1" spc="-50" dirty="0">
                <a:solidFill>
                  <a:srgbClr val="0033CC"/>
                </a:solidFill>
                <a:latin typeface="Calibri"/>
                <a:cs typeface="Calibri"/>
              </a:rPr>
              <a:t>&amp; </a:t>
            </a:r>
            <a:r>
              <a:rPr sz="4800" b="1" dirty="0">
                <a:solidFill>
                  <a:srgbClr val="0033CC"/>
                </a:solidFill>
                <a:latin typeface="Calibri"/>
                <a:cs typeface="Calibri"/>
              </a:rPr>
              <a:t>Cause</a:t>
            </a:r>
            <a:r>
              <a:rPr sz="4800" b="1" spc="-25" dirty="0">
                <a:solidFill>
                  <a:srgbClr val="0033CC"/>
                </a:solidFill>
                <a:latin typeface="Calibri"/>
                <a:cs typeface="Calibri"/>
              </a:rPr>
              <a:t> and </a:t>
            </a:r>
            <a:r>
              <a:rPr sz="4800" b="1" spc="-540" dirty="0">
                <a:solidFill>
                  <a:srgbClr val="0033CC"/>
                </a:solidFill>
                <a:latin typeface="Calibri"/>
                <a:cs typeface="Calibri"/>
              </a:rPr>
              <a:t>Effect</a:t>
            </a:r>
            <a:endParaRPr sz="4800">
              <a:latin typeface="Calibri"/>
              <a:cs typeface="Calibri"/>
            </a:endParaRPr>
          </a:p>
        </p:txBody>
      </p:sp>
      <p:sp>
        <p:nvSpPr>
          <p:cNvPr id="10" name="object 10"/>
          <p:cNvSpPr txBox="1"/>
          <p:nvPr/>
        </p:nvSpPr>
        <p:spPr>
          <a:xfrm>
            <a:off x="1309723" y="843729"/>
            <a:ext cx="2183130" cy="758190"/>
          </a:xfrm>
          <a:prstGeom prst="rect">
            <a:avLst/>
          </a:prstGeom>
        </p:spPr>
        <p:txBody>
          <a:bodyPr vert="horz" wrap="square" lIns="0" tIns="13335" rIns="0" bIns="0" rtlCol="0">
            <a:spAutoFit/>
          </a:bodyPr>
          <a:lstStyle/>
          <a:p>
            <a:pPr marL="12700">
              <a:lnSpc>
                <a:spcPct val="100000"/>
              </a:lnSpc>
              <a:spcBef>
                <a:spcPts val="105"/>
              </a:spcBef>
            </a:pPr>
            <a:r>
              <a:rPr sz="4800" b="1" dirty="0">
                <a:solidFill>
                  <a:srgbClr val="FFFFFF"/>
                </a:solidFill>
                <a:latin typeface="Calibri"/>
                <a:cs typeface="Calibri"/>
              </a:rPr>
              <a:t>Lesson </a:t>
            </a:r>
            <a:r>
              <a:rPr sz="4800" b="1" spc="-50" dirty="0">
                <a:solidFill>
                  <a:srgbClr val="FFFFFF"/>
                </a:solidFill>
                <a:latin typeface="Calibri"/>
                <a:cs typeface="Calibri"/>
              </a:rPr>
              <a:t>6</a:t>
            </a:r>
            <a:endParaRPr sz="4800">
              <a:latin typeface="Calibri"/>
              <a:cs typeface="Calibri"/>
            </a:endParaRPr>
          </a:p>
        </p:txBody>
      </p:sp>
      <p:sp>
        <p:nvSpPr>
          <p:cNvPr id="11" name="object 11"/>
          <p:cNvSpPr txBox="1">
            <a:spLocks noGrp="1"/>
          </p:cNvSpPr>
          <p:nvPr>
            <p:ph type="body" idx="1"/>
          </p:nvPr>
        </p:nvSpPr>
        <p:spPr>
          <a:prstGeom prst="rect">
            <a:avLst/>
          </a:prstGeom>
        </p:spPr>
        <p:txBody>
          <a:bodyPr vert="horz" wrap="square" lIns="0" tIns="16510" rIns="0" bIns="0" rtlCol="0">
            <a:spAutoFit/>
          </a:bodyPr>
          <a:lstStyle/>
          <a:p>
            <a:pPr marL="360045" marR="5080" indent="-347980">
              <a:lnSpc>
                <a:spcPct val="100000"/>
              </a:lnSpc>
              <a:spcBef>
                <a:spcPts val="130"/>
              </a:spcBef>
              <a:buFont typeface="Times New Roman"/>
              <a:buChar char="•"/>
              <a:tabLst>
                <a:tab pos="361315" algn="l"/>
              </a:tabLst>
            </a:pPr>
            <a:r>
              <a:rPr dirty="0"/>
              <a:t>Exploring</a:t>
            </a:r>
            <a:r>
              <a:rPr spc="-40" dirty="0"/>
              <a:t> </a:t>
            </a:r>
            <a:r>
              <a:rPr dirty="0"/>
              <a:t>the</a:t>
            </a:r>
            <a:r>
              <a:rPr spc="-35" dirty="0"/>
              <a:t> </a:t>
            </a:r>
            <a:r>
              <a:rPr dirty="0"/>
              <a:t>ways</a:t>
            </a:r>
            <a:r>
              <a:rPr spc="-35" dirty="0"/>
              <a:t> </a:t>
            </a:r>
            <a:r>
              <a:rPr dirty="0"/>
              <a:t>we</a:t>
            </a:r>
            <a:r>
              <a:rPr spc="-40" dirty="0"/>
              <a:t> </a:t>
            </a:r>
            <a:r>
              <a:rPr dirty="0"/>
              <a:t>use</a:t>
            </a:r>
            <a:r>
              <a:rPr spc="-35" dirty="0"/>
              <a:t> </a:t>
            </a:r>
            <a:r>
              <a:rPr dirty="0"/>
              <a:t>water</a:t>
            </a:r>
            <a:r>
              <a:rPr spc="-35" dirty="0"/>
              <a:t> </a:t>
            </a:r>
            <a:r>
              <a:rPr spc="-25" dirty="0"/>
              <a:t>and 	</a:t>
            </a:r>
            <a:r>
              <a:rPr dirty="0"/>
              <a:t>the</a:t>
            </a:r>
            <a:r>
              <a:rPr spc="-30" dirty="0"/>
              <a:t> </a:t>
            </a:r>
            <a:r>
              <a:rPr dirty="0"/>
              <a:t>diverse</a:t>
            </a:r>
            <a:r>
              <a:rPr spc="-30" dirty="0"/>
              <a:t> </a:t>
            </a:r>
            <a:r>
              <a:rPr dirty="0"/>
              <a:t>water</a:t>
            </a:r>
            <a:r>
              <a:rPr spc="-25" dirty="0"/>
              <a:t> </a:t>
            </a:r>
            <a:r>
              <a:rPr dirty="0"/>
              <a:t>users</a:t>
            </a:r>
            <a:r>
              <a:rPr spc="-30" dirty="0"/>
              <a:t> </a:t>
            </a:r>
            <a:r>
              <a:rPr dirty="0"/>
              <a:t>in</a:t>
            </a:r>
            <a:r>
              <a:rPr spc="-30" dirty="0"/>
              <a:t> </a:t>
            </a:r>
            <a:r>
              <a:rPr spc="-25" dirty="0"/>
              <a:t>our 	</a:t>
            </a:r>
            <a:r>
              <a:rPr dirty="0"/>
              <a:t>community</a:t>
            </a:r>
            <a:r>
              <a:rPr spc="-40" dirty="0"/>
              <a:t> </a:t>
            </a:r>
            <a:r>
              <a:rPr dirty="0"/>
              <a:t>helps</a:t>
            </a:r>
            <a:r>
              <a:rPr spc="-40" dirty="0"/>
              <a:t> </a:t>
            </a:r>
            <a:r>
              <a:rPr dirty="0"/>
              <a:t>us</a:t>
            </a:r>
            <a:r>
              <a:rPr spc="-35" dirty="0"/>
              <a:t> </a:t>
            </a:r>
            <a:r>
              <a:rPr dirty="0"/>
              <a:t>understand</a:t>
            </a:r>
            <a:r>
              <a:rPr spc="-40" dirty="0"/>
              <a:t> </a:t>
            </a:r>
            <a:r>
              <a:rPr spc="-25" dirty="0"/>
              <a:t>how 	</a:t>
            </a:r>
            <a:r>
              <a:rPr dirty="0"/>
              <a:t>we</a:t>
            </a:r>
            <a:r>
              <a:rPr spc="-15" dirty="0"/>
              <a:t> </a:t>
            </a:r>
            <a:r>
              <a:rPr dirty="0"/>
              <a:t>all</a:t>
            </a:r>
            <a:r>
              <a:rPr spc="-15" dirty="0"/>
              <a:t> </a:t>
            </a:r>
            <a:r>
              <a:rPr dirty="0"/>
              <a:t>play</a:t>
            </a:r>
            <a:r>
              <a:rPr spc="-10" dirty="0"/>
              <a:t> </a:t>
            </a:r>
            <a:r>
              <a:rPr dirty="0"/>
              <a:t>a</a:t>
            </a:r>
            <a:r>
              <a:rPr spc="-15" dirty="0"/>
              <a:t> </a:t>
            </a:r>
            <a:r>
              <a:rPr dirty="0"/>
              <a:t>role</a:t>
            </a:r>
            <a:r>
              <a:rPr spc="-15" dirty="0"/>
              <a:t> </a:t>
            </a:r>
            <a:r>
              <a:rPr dirty="0"/>
              <a:t>in</a:t>
            </a:r>
            <a:r>
              <a:rPr spc="-10" dirty="0"/>
              <a:t> </a:t>
            </a:r>
            <a:r>
              <a:rPr dirty="0"/>
              <a:t>our</a:t>
            </a:r>
            <a:r>
              <a:rPr spc="-15" dirty="0"/>
              <a:t> </a:t>
            </a:r>
            <a:r>
              <a:rPr spc="-10" dirty="0"/>
              <a:t>Arizona 	</a:t>
            </a:r>
            <a:r>
              <a:rPr dirty="0"/>
              <a:t>water</a:t>
            </a:r>
            <a:r>
              <a:rPr spc="-85" dirty="0"/>
              <a:t> </a:t>
            </a:r>
            <a:r>
              <a:rPr spc="-10" dirty="0"/>
              <a:t>cycle.</a:t>
            </a:r>
          </a:p>
          <a:p>
            <a:pPr marL="360045" marR="176530" indent="-347980">
              <a:lnSpc>
                <a:spcPct val="100000"/>
              </a:lnSpc>
              <a:spcBef>
                <a:spcPts val="15"/>
              </a:spcBef>
              <a:buFont typeface="Times New Roman"/>
              <a:buChar char="•"/>
              <a:tabLst>
                <a:tab pos="361315" algn="l"/>
              </a:tabLst>
            </a:pPr>
            <a:r>
              <a:rPr dirty="0"/>
              <a:t>We</a:t>
            </a:r>
            <a:r>
              <a:rPr spc="-50" dirty="0"/>
              <a:t> </a:t>
            </a:r>
            <a:r>
              <a:rPr dirty="0"/>
              <a:t>are</a:t>
            </a:r>
            <a:r>
              <a:rPr spc="-50" dirty="0"/>
              <a:t> </a:t>
            </a:r>
            <a:r>
              <a:rPr dirty="0"/>
              <a:t>all</a:t>
            </a:r>
            <a:r>
              <a:rPr spc="-50" dirty="0"/>
              <a:t> </a:t>
            </a:r>
            <a:r>
              <a:rPr dirty="0"/>
              <a:t>connected</a:t>
            </a:r>
            <a:r>
              <a:rPr spc="-50" dirty="0"/>
              <a:t> </a:t>
            </a:r>
            <a:r>
              <a:rPr dirty="0"/>
              <a:t>through</a:t>
            </a:r>
            <a:r>
              <a:rPr spc="-50" dirty="0"/>
              <a:t> </a:t>
            </a:r>
            <a:r>
              <a:rPr spc="-10" dirty="0"/>
              <a:t>water 	</a:t>
            </a:r>
            <a:r>
              <a:rPr dirty="0"/>
              <a:t>and</a:t>
            </a:r>
            <a:r>
              <a:rPr spc="-30" dirty="0"/>
              <a:t> </a:t>
            </a:r>
            <a:r>
              <a:rPr dirty="0"/>
              <a:t>hopefully</a:t>
            </a:r>
            <a:r>
              <a:rPr spc="-25" dirty="0"/>
              <a:t> </a:t>
            </a:r>
            <a:r>
              <a:rPr dirty="0"/>
              <a:t>you</a:t>
            </a:r>
            <a:r>
              <a:rPr spc="-25" dirty="0"/>
              <a:t> </a:t>
            </a:r>
            <a:r>
              <a:rPr dirty="0"/>
              <a:t>feel</a:t>
            </a:r>
            <a:r>
              <a:rPr spc="-25" dirty="0"/>
              <a:t> </a:t>
            </a:r>
            <a:r>
              <a:rPr spc="-20" dirty="0"/>
              <a:t>more 	</a:t>
            </a:r>
            <a:r>
              <a:rPr dirty="0"/>
              <a:t>empowered</a:t>
            </a:r>
            <a:r>
              <a:rPr spc="-30" dirty="0"/>
              <a:t> </a:t>
            </a:r>
            <a:r>
              <a:rPr dirty="0"/>
              <a:t>than</a:t>
            </a:r>
            <a:r>
              <a:rPr spc="-30" dirty="0"/>
              <a:t> </a:t>
            </a:r>
            <a:r>
              <a:rPr dirty="0"/>
              <a:t>ever</a:t>
            </a:r>
            <a:r>
              <a:rPr spc="-30" dirty="0"/>
              <a:t> </a:t>
            </a:r>
            <a:r>
              <a:rPr dirty="0"/>
              <a:t>to</a:t>
            </a:r>
            <a:r>
              <a:rPr spc="-30" dirty="0"/>
              <a:t> </a:t>
            </a:r>
            <a:r>
              <a:rPr spc="-10" dirty="0"/>
              <a:t>continue 	</a:t>
            </a:r>
            <a:r>
              <a:rPr dirty="0"/>
              <a:t>being</a:t>
            </a:r>
            <a:r>
              <a:rPr spc="-30" dirty="0"/>
              <a:t> </a:t>
            </a:r>
            <a:r>
              <a:rPr dirty="0"/>
              <a:t>a</a:t>
            </a:r>
            <a:r>
              <a:rPr spc="-30" dirty="0"/>
              <a:t> </a:t>
            </a:r>
            <a:r>
              <a:rPr dirty="0"/>
              <a:t>water</a:t>
            </a:r>
            <a:r>
              <a:rPr spc="-30" dirty="0"/>
              <a:t> </a:t>
            </a:r>
            <a:r>
              <a:rPr spc="-10" dirty="0"/>
              <a:t>steward.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6466585"/>
            <a:ext cx="4864100" cy="391795"/>
          </a:xfrm>
          <a:custGeom>
            <a:avLst/>
            <a:gdLst/>
            <a:ahLst/>
            <a:cxnLst/>
            <a:rect l="l" t="t" r="r" b="b"/>
            <a:pathLst>
              <a:path w="4864100" h="391795">
                <a:moveTo>
                  <a:pt x="0" y="391413"/>
                </a:moveTo>
                <a:lnTo>
                  <a:pt x="4864100" y="391413"/>
                </a:lnTo>
                <a:lnTo>
                  <a:pt x="4864100" y="0"/>
                </a:lnTo>
                <a:lnTo>
                  <a:pt x="0" y="0"/>
                </a:lnTo>
                <a:lnTo>
                  <a:pt x="0" y="391413"/>
                </a:lnTo>
                <a:close/>
              </a:path>
            </a:pathLst>
          </a:custGeom>
          <a:solidFill>
            <a:srgbClr val="AB0520"/>
          </a:solidFill>
        </p:spPr>
        <p:txBody>
          <a:bodyPr wrap="square" lIns="0" tIns="0" rIns="0" bIns="0" rtlCol="0"/>
          <a:lstStyle/>
          <a:p>
            <a:endParaRPr/>
          </a:p>
        </p:txBody>
      </p:sp>
      <p:grpSp>
        <p:nvGrpSpPr>
          <p:cNvPr id="3" name="object 3"/>
          <p:cNvGrpSpPr/>
          <p:nvPr/>
        </p:nvGrpSpPr>
        <p:grpSpPr>
          <a:xfrm>
            <a:off x="0" y="0"/>
            <a:ext cx="12192000" cy="6858000"/>
            <a:chOff x="0" y="0"/>
            <a:chExt cx="12192000" cy="6858000"/>
          </a:xfrm>
        </p:grpSpPr>
        <p:sp>
          <p:nvSpPr>
            <p:cNvPr id="4" name="object 4"/>
            <p:cNvSpPr/>
            <p:nvPr/>
          </p:nvSpPr>
          <p:spPr>
            <a:xfrm>
              <a:off x="0" y="0"/>
              <a:ext cx="4864100" cy="6405880"/>
            </a:xfrm>
            <a:custGeom>
              <a:avLst/>
              <a:gdLst/>
              <a:ahLst/>
              <a:cxnLst/>
              <a:rect l="l" t="t" r="r" b="b"/>
              <a:pathLst>
                <a:path w="4864100" h="6405880">
                  <a:moveTo>
                    <a:pt x="0" y="6405740"/>
                  </a:moveTo>
                  <a:lnTo>
                    <a:pt x="4864100" y="6405740"/>
                  </a:lnTo>
                  <a:lnTo>
                    <a:pt x="4864100" y="0"/>
                  </a:lnTo>
                  <a:lnTo>
                    <a:pt x="0" y="0"/>
                  </a:lnTo>
                  <a:lnTo>
                    <a:pt x="0" y="6405740"/>
                  </a:lnTo>
                  <a:close/>
                </a:path>
              </a:pathLst>
            </a:custGeom>
            <a:solidFill>
              <a:srgbClr val="AB0520"/>
            </a:solidFill>
          </p:spPr>
          <p:txBody>
            <a:bodyPr wrap="square" lIns="0" tIns="0" rIns="0" bIns="0" rtlCol="0"/>
            <a:lstStyle/>
            <a:p>
              <a:endParaRPr/>
            </a:p>
          </p:txBody>
        </p:sp>
        <p:sp>
          <p:nvSpPr>
            <p:cNvPr id="5" name="object 5"/>
            <p:cNvSpPr/>
            <p:nvPr/>
          </p:nvSpPr>
          <p:spPr>
            <a:xfrm>
              <a:off x="4864100" y="0"/>
              <a:ext cx="7327900" cy="6858000"/>
            </a:xfrm>
            <a:custGeom>
              <a:avLst/>
              <a:gdLst/>
              <a:ahLst/>
              <a:cxnLst/>
              <a:rect l="l" t="t" r="r" b="b"/>
              <a:pathLst>
                <a:path w="7327900" h="6858000">
                  <a:moveTo>
                    <a:pt x="7327900" y="0"/>
                  </a:moveTo>
                  <a:lnTo>
                    <a:pt x="0" y="0"/>
                  </a:lnTo>
                  <a:lnTo>
                    <a:pt x="0" y="6858000"/>
                  </a:lnTo>
                  <a:lnTo>
                    <a:pt x="7327900" y="6858000"/>
                  </a:lnTo>
                  <a:lnTo>
                    <a:pt x="7327900" y="0"/>
                  </a:lnTo>
                  <a:close/>
                </a:path>
              </a:pathLst>
            </a:custGeom>
            <a:solidFill>
              <a:srgbClr val="00275B"/>
            </a:solidFill>
          </p:spPr>
          <p:txBody>
            <a:bodyPr wrap="square" lIns="0" tIns="0" rIns="0" bIns="0" rtlCol="0"/>
            <a:lstStyle/>
            <a:p>
              <a:endParaRPr/>
            </a:p>
          </p:txBody>
        </p:sp>
        <p:sp>
          <p:nvSpPr>
            <p:cNvPr id="6" name="object 6"/>
            <p:cNvSpPr/>
            <p:nvPr/>
          </p:nvSpPr>
          <p:spPr>
            <a:xfrm>
              <a:off x="0" y="6405740"/>
              <a:ext cx="12192000" cy="60960"/>
            </a:xfrm>
            <a:custGeom>
              <a:avLst/>
              <a:gdLst/>
              <a:ahLst/>
              <a:cxnLst/>
              <a:rect l="l" t="t" r="r" b="b"/>
              <a:pathLst>
                <a:path w="12192000" h="60960">
                  <a:moveTo>
                    <a:pt x="7937627" y="0"/>
                  </a:moveTo>
                  <a:lnTo>
                    <a:pt x="0" y="0"/>
                  </a:lnTo>
                  <a:lnTo>
                    <a:pt x="0" y="60845"/>
                  </a:lnTo>
                  <a:lnTo>
                    <a:pt x="7937627" y="60845"/>
                  </a:lnTo>
                  <a:lnTo>
                    <a:pt x="7937627" y="0"/>
                  </a:lnTo>
                  <a:close/>
                </a:path>
                <a:path w="12192000" h="60960">
                  <a:moveTo>
                    <a:pt x="12191733" y="0"/>
                  </a:moveTo>
                  <a:lnTo>
                    <a:pt x="9329801" y="0"/>
                  </a:lnTo>
                  <a:lnTo>
                    <a:pt x="9329801" y="60845"/>
                  </a:lnTo>
                  <a:lnTo>
                    <a:pt x="12191733" y="60845"/>
                  </a:lnTo>
                  <a:lnTo>
                    <a:pt x="12191733" y="0"/>
                  </a:lnTo>
                  <a:close/>
                </a:path>
              </a:pathLst>
            </a:custGeom>
            <a:solidFill>
              <a:srgbClr val="FFFFFF"/>
            </a:solidFill>
          </p:spPr>
          <p:txBody>
            <a:bodyPr wrap="square" lIns="0" tIns="0" rIns="0" bIns="0" rtlCol="0"/>
            <a:lstStyle/>
            <a:p>
              <a:endParaRPr/>
            </a:p>
          </p:txBody>
        </p:sp>
        <p:pic>
          <p:nvPicPr>
            <p:cNvPr id="7" name="object 7"/>
            <p:cNvPicPr/>
            <p:nvPr/>
          </p:nvPicPr>
          <p:blipFill>
            <a:blip r:embed="rId3" cstate="print"/>
            <a:stretch>
              <a:fillRect/>
            </a:stretch>
          </p:blipFill>
          <p:spPr>
            <a:xfrm>
              <a:off x="8277974" y="5926099"/>
              <a:ext cx="714375" cy="666750"/>
            </a:xfrm>
            <a:prstGeom prst="rect">
              <a:avLst/>
            </a:prstGeom>
          </p:spPr>
        </p:pic>
        <p:sp>
          <p:nvSpPr>
            <p:cNvPr id="8" name="object 8"/>
            <p:cNvSpPr/>
            <p:nvPr/>
          </p:nvSpPr>
          <p:spPr>
            <a:xfrm>
              <a:off x="354406" y="1146289"/>
              <a:ext cx="4123054" cy="4253230"/>
            </a:xfrm>
            <a:custGeom>
              <a:avLst/>
              <a:gdLst/>
              <a:ahLst/>
              <a:cxnLst/>
              <a:rect l="l" t="t" r="r" b="b"/>
              <a:pathLst>
                <a:path w="4123054" h="4253230">
                  <a:moveTo>
                    <a:pt x="3092196" y="0"/>
                  </a:moveTo>
                  <a:lnTo>
                    <a:pt x="1030732" y="0"/>
                  </a:lnTo>
                  <a:lnTo>
                    <a:pt x="0" y="4253103"/>
                  </a:lnTo>
                  <a:lnTo>
                    <a:pt x="4123054" y="4253103"/>
                  </a:lnTo>
                  <a:lnTo>
                    <a:pt x="3092196" y="0"/>
                  </a:lnTo>
                  <a:close/>
                </a:path>
              </a:pathLst>
            </a:custGeom>
            <a:solidFill>
              <a:srgbClr val="B8D4F0"/>
            </a:solidFill>
          </p:spPr>
          <p:txBody>
            <a:bodyPr wrap="square" lIns="0" tIns="0" rIns="0" bIns="0" rtlCol="0"/>
            <a:lstStyle/>
            <a:p>
              <a:endParaRPr/>
            </a:p>
          </p:txBody>
        </p:sp>
        <p:sp>
          <p:nvSpPr>
            <p:cNvPr id="9" name="object 9"/>
            <p:cNvSpPr/>
            <p:nvPr/>
          </p:nvSpPr>
          <p:spPr>
            <a:xfrm>
              <a:off x="354406" y="1146289"/>
              <a:ext cx="4123054" cy="4253230"/>
            </a:xfrm>
            <a:custGeom>
              <a:avLst/>
              <a:gdLst/>
              <a:ahLst/>
              <a:cxnLst/>
              <a:rect l="l" t="t" r="r" b="b"/>
              <a:pathLst>
                <a:path w="4123054" h="4253230">
                  <a:moveTo>
                    <a:pt x="0" y="4253103"/>
                  </a:moveTo>
                  <a:lnTo>
                    <a:pt x="1030732" y="0"/>
                  </a:lnTo>
                  <a:lnTo>
                    <a:pt x="3092196" y="0"/>
                  </a:lnTo>
                  <a:lnTo>
                    <a:pt x="4123054" y="4253103"/>
                  </a:lnTo>
                  <a:lnTo>
                    <a:pt x="0" y="4253103"/>
                  </a:lnTo>
                  <a:close/>
                </a:path>
              </a:pathLst>
            </a:custGeom>
            <a:ln w="19050">
              <a:solidFill>
                <a:srgbClr val="042433"/>
              </a:solidFill>
            </a:ln>
          </p:spPr>
          <p:txBody>
            <a:bodyPr wrap="square" lIns="0" tIns="0" rIns="0" bIns="0" rtlCol="0"/>
            <a:lstStyle/>
            <a:p>
              <a:endParaRPr/>
            </a:p>
          </p:txBody>
        </p:sp>
      </p:grpSp>
      <p:sp>
        <p:nvSpPr>
          <p:cNvPr id="10" name="object 10"/>
          <p:cNvSpPr txBox="1"/>
          <p:nvPr/>
        </p:nvSpPr>
        <p:spPr>
          <a:xfrm>
            <a:off x="908969" y="1418589"/>
            <a:ext cx="3154045" cy="3688079"/>
          </a:xfrm>
          <a:prstGeom prst="rect">
            <a:avLst/>
          </a:prstGeom>
        </p:spPr>
        <p:txBody>
          <a:bodyPr vert="horz" wrap="square" lIns="0" tIns="13335" rIns="0" bIns="0" rtlCol="0">
            <a:spAutoFit/>
          </a:bodyPr>
          <a:lstStyle/>
          <a:p>
            <a:pPr marL="12700" marR="5080" indent="-1270" algn="ctr">
              <a:lnSpc>
                <a:spcPct val="100000"/>
              </a:lnSpc>
              <a:spcBef>
                <a:spcPts val="105"/>
              </a:spcBef>
            </a:pPr>
            <a:r>
              <a:rPr sz="4800" b="1" spc="-10" dirty="0">
                <a:solidFill>
                  <a:srgbClr val="003399"/>
                </a:solidFill>
                <a:latin typeface="Calibri"/>
                <a:cs typeface="Calibri"/>
              </a:rPr>
              <a:t>WATER FESTIVAL </a:t>
            </a:r>
            <a:r>
              <a:rPr sz="4800" b="1" spc="-20" dirty="0">
                <a:solidFill>
                  <a:srgbClr val="003399"/>
                </a:solidFill>
                <a:latin typeface="Calibri"/>
                <a:cs typeface="Calibri"/>
              </a:rPr>
              <a:t>UNIT </a:t>
            </a:r>
            <a:r>
              <a:rPr sz="4800" b="1" spc="-10" dirty="0">
                <a:solidFill>
                  <a:srgbClr val="003399"/>
                </a:solidFill>
                <a:latin typeface="Calibri"/>
                <a:cs typeface="Calibri"/>
              </a:rPr>
              <a:t>GUIDING </a:t>
            </a:r>
            <a:r>
              <a:rPr sz="4800" b="1" spc="-20" dirty="0">
                <a:solidFill>
                  <a:srgbClr val="003399"/>
                </a:solidFill>
                <a:latin typeface="Calibri"/>
                <a:cs typeface="Calibri"/>
              </a:rPr>
              <a:t>QUESTIONS:</a:t>
            </a:r>
            <a:endParaRPr sz="4800">
              <a:latin typeface="Calibri"/>
              <a:cs typeface="Calibri"/>
            </a:endParaRPr>
          </a:p>
        </p:txBody>
      </p:sp>
      <p:sp>
        <p:nvSpPr>
          <p:cNvPr id="11" name="object 11" descr="$PPTXTitle"/>
          <p:cNvSpPr txBox="1">
            <a:spLocks noGrp="1"/>
          </p:cNvSpPr>
          <p:nvPr>
            <p:ph type="title"/>
          </p:nvPr>
        </p:nvSpPr>
        <p:spPr>
          <a:xfrm>
            <a:off x="5470778" y="1678882"/>
            <a:ext cx="5902325" cy="3265170"/>
          </a:xfrm>
          <a:prstGeom prst="rect">
            <a:avLst/>
          </a:prstGeom>
        </p:spPr>
        <p:txBody>
          <a:bodyPr vert="horz" wrap="square" lIns="0" tIns="12065" rIns="0" bIns="0" rtlCol="0">
            <a:spAutoFit/>
          </a:bodyPr>
          <a:lstStyle/>
          <a:p>
            <a:pPr marL="12700" marR="5080">
              <a:lnSpc>
                <a:spcPct val="134500"/>
              </a:lnSpc>
              <a:spcBef>
                <a:spcPts val="95"/>
              </a:spcBef>
            </a:pPr>
            <a:r>
              <a:rPr sz="3950" dirty="0">
                <a:solidFill>
                  <a:srgbClr val="FFFFFF"/>
                </a:solidFill>
                <a:latin typeface="Calibri"/>
                <a:cs typeface="Calibri"/>
              </a:rPr>
              <a:t>Where</a:t>
            </a:r>
            <a:r>
              <a:rPr sz="3950" spc="-90" dirty="0">
                <a:solidFill>
                  <a:srgbClr val="FFFFFF"/>
                </a:solidFill>
                <a:latin typeface="Calibri"/>
                <a:cs typeface="Calibri"/>
              </a:rPr>
              <a:t> </a:t>
            </a:r>
            <a:r>
              <a:rPr sz="3950" dirty="0">
                <a:solidFill>
                  <a:srgbClr val="FFFFFF"/>
                </a:solidFill>
                <a:latin typeface="Calibri"/>
                <a:cs typeface="Calibri"/>
              </a:rPr>
              <a:t>is</a:t>
            </a:r>
            <a:r>
              <a:rPr sz="3950" spc="-85" dirty="0">
                <a:solidFill>
                  <a:srgbClr val="FFFFFF"/>
                </a:solidFill>
                <a:latin typeface="Calibri"/>
                <a:cs typeface="Calibri"/>
              </a:rPr>
              <a:t> </a:t>
            </a:r>
            <a:r>
              <a:rPr sz="3950" spc="-10" dirty="0">
                <a:solidFill>
                  <a:srgbClr val="FFFFFF"/>
                </a:solidFill>
                <a:latin typeface="Calibri"/>
                <a:cs typeface="Calibri"/>
              </a:rPr>
              <a:t>Arizona’s</a:t>
            </a:r>
            <a:r>
              <a:rPr sz="3950" spc="-85" dirty="0">
                <a:solidFill>
                  <a:srgbClr val="FFFFFF"/>
                </a:solidFill>
                <a:latin typeface="Calibri"/>
                <a:cs typeface="Calibri"/>
              </a:rPr>
              <a:t> </a:t>
            </a:r>
            <a:r>
              <a:rPr sz="3950" spc="-10" dirty="0">
                <a:solidFill>
                  <a:srgbClr val="FFFFFF"/>
                </a:solidFill>
                <a:latin typeface="Calibri"/>
                <a:cs typeface="Calibri"/>
              </a:rPr>
              <a:t>water? </a:t>
            </a:r>
            <a:r>
              <a:rPr sz="3950" dirty="0">
                <a:solidFill>
                  <a:srgbClr val="FFFFFF"/>
                </a:solidFill>
                <a:latin typeface="Calibri"/>
                <a:cs typeface="Calibri"/>
              </a:rPr>
              <a:t>What</a:t>
            </a:r>
            <a:r>
              <a:rPr sz="3950" spc="-30" dirty="0">
                <a:solidFill>
                  <a:srgbClr val="FFFFFF"/>
                </a:solidFill>
                <a:latin typeface="Calibri"/>
                <a:cs typeface="Calibri"/>
              </a:rPr>
              <a:t> </a:t>
            </a:r>
            <a:r>
              <a:rPr sz="3950" dirty="0">
                <a:solidFill>
                  <a:srgbClr val="FFFFFF"/>
                </a:solidFill>
                <a:latin typeface="Calibri"/>
                <a:cs typeface="Calibri"/>
              </a:rPr>
              <a:t>are</a:t>
            </a:r>
            <a:r>
              <a:rPr sz="3950" spc="-30" dirty="0">
                <a:solidFill>
                  <a:srgbClr val="FFFFFF"/>
                </a:solidFill>
                <a:latin typeface="Calibri"/>
                <a:cs typeface="Calibri"/>
              </a:rPr>
              <a:t> </a:t>
            </a:r>
            <a:r>
              <a:rPr sz="3950" dirty="0">
                <a:solidFill>
                  <a:srgbClr val="FFFFFF"/>
                </a:solidFill>
                <a:latin typeface="Calibri"/>
                <a:cs typeface="Calibri"/>
              </a:rPr>
              <a:t>the</a:t>
            </a:r>
            <a:r>
              <a:rPr sz="3950" spc="-25" dirty="0">
                <a:solidFill>
                  <a:srgbClr val="FFFFFF"/>
                </a:solidFill>
                <a:latin typeface="Calibri"/>
                <a:cs typeface="Calibri"/>
              </a:rPr>
              <a:t> </a:t>
            </a:r>
            <a:r>
              <a:rPr sz="3950" spc="-10" dirty="0">
                <a:solidFill>
                  <a:srgbClr val="FFFFFF"/>
                </a:solidFill>
                <a:latin typeface="Calibri"/>
                <a:cs typeface="Calibri"/>
              </a:rPr>
              <a:t>connections </a:t>
            </a:r>
            <a:r>
              <a:rPr sz="3950" dirty="0">
                <a:solidFill>
                  <a:srgbClr val="FFFFFF"/>
                </a:solidFill>
                <a:latin typeface="Calibri"/>
                <a:cs typeface="Calibri"/>
              </a:rPr>
              <a:t>between</a:t>
            </a:r>
            <a:r>
              <a:rPr sz="3950" spc="-70" dirty="0">
                <a:solidFill>
                  <a:srgbClr val="FFFFFF"/>
                </a:solidFill>
                <a:latin typeface="Calibri"/>
                <a:cs typeface="Calibri"/>
              </a:rPr>
              <a:t> </a:t>
            </a:r>
            <a:r>
              <a:rPr sz="3950" dirty="0">
                <a:solidFill>
                  <a:srgbClr val="FFFFFF"/>
                </a:solidFill>
                <a:latin typeface="Calibri"/>
                <a:cs typeface="Calibri"/>
              </a:rPr>
              <a:t>people,</a:t>
            </a:r>
            <a:r>
              <a:rPr sz="3950" spc="-65" dirty="0">
                <a:solidFill>
                  <a:srgbClr val="FFFFFF"/>
                </a:solidFill>
                <a:latin typeface="Calibri"/>
                <a:cs typeface="Calibri"/>
              </a:rPr>
              <a:t> </a:t>
            </a:r>
            <a:r>
              <a:rPr sz="3950" spc="-45" dirty="0">
                <a:solidFill>
                  <a:srgbClr val="FFFFFF"/>
                </a:solidFill>
                <a:latin typeface="Calibri"/>
                <a:cs typeface="Calibri"/>
              </a:rPr>
              <a:t>water,</a:t>
            </a:r>
            <a:r>
              <a:rPr sz="3950" spc="-65" dirty="0">
                <a:solidFill>
                  <a:srgbClr val="FFFFFF"/>
                </a:solidFill>
                <a:latin typeface="Calibri"/>
                <a:cs typeface="Calibri"/>
              </a:rPr>
              <a:t> </a:t>
            </a:r>
            <a:r>
              <a:rPr sz="3950" spc="-25" dirty="0">
                <a:solidFill>
                  <a:srgbClr val="FFFFFF"/>
                </a:solidFill>
                <a:latin typeface="Calibri"/>
                <a:cs typeface="Calibri"/>
              </a:rPr>
              <a:t>and </a:t>
            </a:r>
            <a:r>
              <a:rPr sz="3950" dirty="0">
                <a:solidFill>
                  <a:srgbClr val="FFFFFF"/>
                </a:solidFill>
                <a:latin typeface="Calibri"/>
                <a:cs typeface="Calibri"/>
              </a:rPr>
              <a:t>life</a:t>
            </a:r>
            <a:r>
              <a:rPr sz="3950" spc="-30" dirty="0">
                <a:solidFill>
                  <a:srgbClr val="FFFFFF"/>
                </a:solidFill>
                <a:latin typeface="Calibri"/>
                <a:cs typeface="Calibri"/>
              </a:rPr>
              <a:t> </a:t>
            </a:r>
            <a:r>
              <a:rPr sz="3950" dirty="0">
                <a:solidFill>
                  <a:srgbClr val="FFFFFF"/>
                </a:solidFill>
                <a:latin typeface="Calibri"/>
                <a:cs typeface="Calibri"/>
              </a:rPr>
              <a:t>in</a:t>
            </a:r>
            <a:r>
              <a:rPr sz="3950" spc="-20" dirty="0">
                <a:solidFill>
                  <a:srgbClr val="FFFFFF"/>
                </a:solidFill>
                <a:latin typeface="Calibri"/>
                <a:cs typeface="Calibri"/>
              </a:rPr>
              <a:t> </a:t>
            </a:r>
            <a:r>
              <a:rPr sz="3950" dirty="0">
                <a:solidFill>
                  <a:srgbClr val="FFFFFF"/>
                </a:solidFill>
                <a:latin typeface="Calibri"/>
                <a:cs typeface="Calibri"/>
              </a:rPr>
              <a:t>our</a:t>
            </a:r>
            <a:r>
              <a:rPr sz="3950" spc="-25" dirty="0">
                <a:solidFill>
                  <a:srgbClr val="FFFFFF"/>
                </a:solidFill>
                <a:latin typeface="Calibri"/>
                <a:cs typeface="Calibri"/>
              </a:rPr>
              <a:t> </a:t>
            </a:r>
            <a:r>
              <a:rPr sz="3950" spc="-10" dirty="0">
                <a:solidFill>
                  <a:srgbClr val="FFFFFF"/>
                </a:solidFill>
                <a:latin typeface="Calibri"/>
                <a:cs typeface="Calibri"/>
              </a:rPr>
              <a:t>environment?</a:t>
            </a:r>
            <a:endParaRPr sz="395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8856726" y="5527166"/>
            <a:ext cx="3117215" cy="1307465"/>
            <a:chOff x="8856726" y="5527166"/>
            <a:chExt cx="3117215" cy="1307465"/>
          </a:xfrm>
        </p:grpSpPr>
        <p:pic>
          <p:nvPicPr>
            <p:cNvPr id="3" name="object 3"/>
            <p:cNvPicPr/>
            <p:nvPr/>
          </p:nvPicPr>
          <p:blipFill>
            <a:blip r:embed="rId3" cstate="print"/>
            <a:stretch>
              <a:fillRect/>
            </a:stretch>
          </p:blipFill>
          <p:spPr>
            <a:xfrm>
              <a:off x="10721073" y="5620969"/>
              <a:ext cx="864793" cy="811090"/>
            </a:xfrm>
            <a:prstGeom prst="rect">
              <a:avLst/>
            </a:prstGeom>
          </p:spPr>
        </p:pic>
        <p:sp>
          <p:nvSpPr>
            <p:cNvPr id="4" name="object 4"/>
            <p:cNvSpPr/>
            <p:nvPr/>
          </p:nvSpPr>
          <p:spPr>
            <a:xfrm>
              <a:off x="10497185" y="5527166"/>
              <a:ext cx="1414145" cy="1014094"/>
            </a:xfrm>
            <a:custGeom>
              <a:avLst/>
              <a:gdLst/>
              <a:ahLst/>
              <a:cxnLst/>
              <a:rect l="l" t="t" r="r" b="b"/>
              <a:pathLst>
                <a:path w="1414145" h="1014095">
                  <a:moveTo>
                    <a:pt x="1413891" y="0"/>
                  </a:moveTo>
                  <a:lnTo>
                    <a:pt x="0" y="0"/>
                  </a:lnTo>
                  <a:lnTo>
                    <a:pt x="0" y="1013968"/>
                  </a:lnTo>
                  <a:lnTo>
                    <a:pt x="1413891" y="1013968"/>
                  </a:lnTo>
                  <a:lnTo>
                    <a:pt x="1413891" y="0"/>
                  </a:lnTo>
                  <a:close/>
                </a:path>
              </a:pathLst>
            </a:custGeom>
            <a:solidFill>
              <a:srgbClr val="FFFFFF"/>
            </a:solidFill>
          </p:spPr>
          <p:txBody>
            <a:bodyPr wrap="square" lIns="0" tIns="0" rIns="0" bIns="0" rtlCol="0"/>
            <a:lstStyle/>
            <a:p>
              <a:endParaRPr/>
            </a:p>
          </p:txBody>
        </p:sp>
        <p:pic>
          <p:nvPicPr>
            <p:cNvPr id="5" name="object 5"/>
            <p:cNvPicPr/>
            <p:nvPr/>
          </p:nvPicPr>
          <p:blipFill>
            <a:blip r:embed="rId4" cstate="print"/>
            <a:stretch>
              <a:fillRect/>
            </a:stretch>
          </p:blipFill>
          <p:spPr>
            <a:xfrm>
              <a:off x="8856726" y="5624042"/>
              <a:ext cx="3116833" cy="1210395"/>
            </a:xfrm>
            <a:prstGeom prst="rect">
              <a:avLst/>
            </a:prstGeom>
          </p:spPr>
        </p:pic>
      </p:grpSp>
      <p:sp>
        <p:nvSpPr>
          <p:cNvPr id="6" name="object 6"/>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7" name="object 7"/>
          <p:cNvSpPr/>
          <p:nvPr/>
        </p:nvSpPr>
        <p:spPr>
          <a:xfrm>
            <a:off x="0" y="482612"/>
            <a:ext cx="302895" cy="605790"/>
          </a:xfrm>
          <a:custGeom>
            <a:avLst/>
            <a:gdLst/>
            <a:ahLst/>
            <a:cxnLst/>
            <a:rect l="l" t="t" r="r" b="b"/>
            <a:pathLst>
              <a:path w="302895" h="605790">
                <a:moveTo>
                  <a:pt x="302602" y="302641"/>
                </a:moveTo>
                <a:lnTo>
                  <a:pt x="298157" y="250952"/>
                </a:lnTo>
                <a:lnTo>
                  <a:pt x="282282" y="193675"/>
                </a:lnTo>
                <a:lnTo>
                  <a:pt x="255612" y="140716"/>
                </a:lnTo>
                <a:lnTo>
                  <a:pt x="219163" y="93967"/>
                </a:lnTo>
                <a:lnTo>
                  <a:pt x="174205" y="55245"/>
                </a:lnTo>
                <a:lnTo>
                  <a:pt x="122643" y="25908"/>
                </a:lnTo>
                <a:lnTo>
                  <a:pt x="66255" y="7366"/>
                </a:lnTo>
                <a:lnTo>
                  <a:pt x="7327" y="127"/>
                </a:ln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close/>
              </a:path>
            </a:pathLst>
          </a:custGeom>
          <a:solidFill>
            <a:srgbClr val="AB0420"/>
          </a:solidFill>
        </p:spPr>
        <p:txBody>
          <a:bodyPr wrap="square" lIns="0" tIns="0" rIns="0" bIns="0" rtlCol="0"/>
          <a:lstStyle/>
          <a:p>
            <a:endParaRPr/>
          </a:p>
        </p:txBody>
      </p:sp>
      <p:sp>
        <p:nvSpPr>
          <p:cNvPr id="8" name="object 8"/>
          <p:cNvSpPr/>
          <p:nvPr/>
        </p:nvSpPr>
        <p:spPr>
          <a:xfrm>
            <a:off x="6599808" y="2696591"/>
            <a:ext cx="4895850" cy="19050"/>
          </a:xfrm>
          <a:custGeom>
            <a:avLst/>
            <a:gdLst/>
            <a:ahLst/>
            <a:cxnLst/>
            <a:rect l="l" t="t" r="r" b="b"/>
            <a:pathLst>
              <a:path w="4895850" h="19050">
                <a:moveTo>
                  <a:pt x="4895850" y="0"/>
                </a:moveTo>
                <a:lnTo>
                  <a:pt x="0" y="0"/>
                </a:lnTo>
                <a:lnTo>
                  <a:pt x="0" y="19050"/>
                </a:lnTo>
                <a:lnTo>
                  <a:pt x="4895850" y="19050"/>
                </a:lnTo>
                <a:lnTo>
                  <a:pt x="4895850" y="0"/>
                </a:lnTo>
                <a:close/>
              </a:path>
            </a:pathLst>
          </a:custGeom>
          <a:solidFill>
            <a:srgbClr val="AB0420"/>
          </a:solidFill>
        </p:spPr>
        <p:txBody>
          <a:bodyPr wrap="square" lIns="0" tIns="0" rIns="0" bIns="0" rtlCol="0"/>
          <a:lstStyle/>
          <a:p>
            <a:endParaRPr/>
          </a:p>
        </p:txBody>
      </p:sp>
      <p:sp>
        <p:nvSpPr>
          <p:cNvPr id="9" name="object 9" descr="$PPTXTitle"/>
          <p:cNvSpPr txBox="1">
            <a:spLocks noGrp="1"/>
          </p:cNvSpPr>
          <p:nvPr>
            <p:ph type="title"/>
          </p:nvPr>
        </p:nvSpPr>
        <p:spPr>
          <a:xfrm>
            <a:off x="7522843" y="1313180"/>
            <a:ext cx="3737610" cy="987425"/>
          </a:xfrm>
          <a:prstGeom prst="rect">
            <a:avLst/>
          </a:prstGeom>
        </p:spPr>
        <p:txBody>
          <a:bodyPr vert="horz" wrap="square" lIns="0" tIns="13970" rIns="0" bIns="0" rtlCol="0">
            <a:spAutoFit/>
          </a:bodyPr>
          <a:lstStyle/>
          <a:p>
            <a:pPr marL="12700">
              <a:lnSpc>
                <a:spcPct val="100000"/>
              </a:lnSpc>
              <a:spcBef>
                <a:spcPts val="110"/>
              </a:spcBef>
            </a:pPr>
            <a:r>
              <a:rPr sz="6300" dirty="0">
                <a:latin typeface="Calibri"/>
                <a:cs typeface="Calibri"/>
              </a:rPr>
              <a:t>Thank</a:t>
            </a:r>
            <a:r>
              <a:rPr sz="6300" spc="-5" dirty="0">
                <a:latin typeface="Calibri"/>
                <a:cs typeface="Calibri"/>
              </a:rPr>
              <a:t> </a:t>
            </a:r>
            <a:r>
              <a:rPr sz="6300" spc="-20" dirty="0">
                <a:latin typeface="Calibri"/>
                <a:cs typeface="Calibri"/>
              </a:rPr>
              <a:t>you!</a:t>
            </a:r>
            <a:endParaRPr sz="6300">
              <a:latin typeface="Calibri"/>
              <a:cs typeface="Calibri"/>
            </a:endParaRPr>
          </a:p>
        </p:txBody>
      </p:sp>
      <p:pic>
        <p:nvPicPr>
          <p:cNvPr id="10" name="object 10"/>
          <p:cNvPicPr/>
          <p:nvPr/>
        </p:nvPicPr>
        <p:blipFill>
          <a:blip r:embed="rId5" cstate="print"/>
          <a:stretch>
            <a:fillRect/>
          </a:stretch>
        </p:blipFill>
        <p:spPr>
          <a:xfrm>
            <a:off x="302666" y="1059878"/>
            <a:ext cx="5863711" cy="4690960"/>
          </a:xfrm>
          <a:prstGeom prst="rect">
            <a:avLst/>
          </a:prstGeom>
        </p:spPr>
      </p:pic>
      <p:sp>
        <p:nvSpPr>
          <p:cNvPr id="11" name="object 11"/>
          <p:cNvSpPr txBox="1"/>
          <p:nvPr/>
        </p:nvSpPr>
        <p:spPr>
          <a:xfrm>
            <a:off x="324154" y="3074331"/>
            <a:ext cx="11509375" cy="3624579"/>
          </a:xfrm>
          <a:prstGeom prst="rect">
            <a:avLst/>
          </a:prstGeom>
        </p:spPr>
        <p:txBody>
          <a:bodyPr vert="horz" wrap="square" lIns="0" tIns="32384" rIns="0" bIns="0" rtlCol="0">
            <a:spAutoFit/>
          </a:bodyPr>
          <a:lstStyle/>
          <a:p>
            <a:pPr marL="6290310">
              <a:lnSpc>
                <a:spcPct val="100000"/>
              </a:lnSpc>
              <a:spcBef>
                <a:spcPts val="254"/>
              </a:spcBef>
            </a:pPr>
            <a:r>
              <a:rPr sz="2100" b="1" dirty="0">
                <a:solidFill>
                  <a:srgbClr val="002776"/>
                </a:solidFill>
                <a:latin typeface="Calibri"/>
                <a:cs typeface="Calibri"/>
              </a:rPr>
              <a:t>Kirstyn</a:t>
            </a:r>
            <a:r>
              <a:rPr sz="2100" b="1" spc="-60" dirty="0">
                <a:solidFill>
                  <a:srgbClr val="002776"/>
                </a:solidFill>
                <a:latin typeface="Calibri"/>
                <a:cs typeface="Calibri"/>
              </a:rPr>
              <a:t> </a:t>
            </a:r>
            <a:r>
              <a:rPr sz="2100" b="1" dirty="0">
                <a:solidFill>
                  <a:srgbClr val="002776"/>
                </a:solidFill>
                <a:latin typeface="Calibri"/>
                <a:cs typeface="Calibri"/>
              </a:rPr>
              <a:t>Kay</a:t>
            </a:r>
            <a:r>
              <a:rPr sz="2100" b="1" spc="85" dirty="0">
                <a:solidFill>
                  <a:srgbClr val="002776"/>
                </a:solidFill>
                <a:latin typeface="Calibri"/>
                <a:cs typeface="Calibri"/>
              </a:rPr>
              <a:t> </a:t>
            </a:r>
            <a:r>
              <a:rPr sz="2100" b="1" dirty="0">
                <a:solidFill>
                  <a:srgbClr val="002776"/>
                </a:solidFill>
                <a:latin typeface="Calibri"/>
                <a:cs typeface="Calibri"/>
              </a:rPr>
              <a:t>–</a:t>
            </a:r>
            <a:r>
              <a:rPr sz="2100" b="1" spc="-10" dirty="0">
                <a:solidFill>
                  <a:srgbClr val="002776"/>
                </a:solidFill>
                <a:latin typeface="Calibri"/>
                <a:cs typeface="Calibri"/>
              </a:rPr>
              <a:t> </a:t>
            </a:r>
            <a:r>
              <a:rPr sz="2100" u="heavy" spc="-10" dirty="0">
                <a:solidFill>
                  <a:srgbClr val="467886"/>
                </a:solidFill>
                <a:uFill>
                  <a:solidFill>
                    <a:srgbClr val="467886"/>
                  </a:solidFill>
                </a:uFill>
                <a:latin typeface="Calibri"/>
                <a:cs typeface="Calibri"/>
                <a:hlinkClick r:id="rId6"/>
              </a:rPr>
              <a:t>kkay@arizona.edu</a:t>
            </a:r>
            <a:endParaRPr sz="2100">
              <a:latin typeface="Calibri"/>
              <a:cs typeface="Calibri"/>
            </a:endParaRPr>
          </a:p>
          <a:p>
            <a:pPr marL="6290310">
              <a:lnSpc>
                <a:spcPct val="100000"/>
              </a:lnSpc>
              <a:spcBef>
                <a:spcPts val="140"/>
              </a:spcBef>
            </a:pPr>
            <a:r>
              <a:rPr sz="1550" i="1" dirty="0">
                <a:solidFill>
                  <a:srgbClr val="0C234B"/>
                </a:solidFill>
                <a:latin typeface="Calibri"/>
                <a:cs typeface="Calibri"/>
              </a:rPr>
              <a:t>Program</a:t>
            </a:r>
            <a:r>
              <a:rPr sz="1550" i="1" spc="60" dirty="0">
                <a:solidFill>
                  <a:srgbClr val="0C234B"/>
                </a:solidFill>
                <a:latin typeface="Calibri"/>
                <a:cs typeface="Calibri"/>
              </a:rPr>
              <a:t> </a:t>
            </a:r>
            <a:r>
              <a:rPr sz="1550" i="1" spc="-10" dirty="0">
                <a:solidFill>
                  <a:srgbClr val="0C234B"/>
                </a:solidFill>
                <a:latin typeface="Calibri"/>
                <a:cs typeface="Calibri"/>
              </a:rPr>
              <a:t>Supervisor</a:t>
            </a:r>
            <a:endParaRPr sz="1550">
              <a:latin typeface="Calibri"/>
              <a:cs typeface="Calibri"/>
            </a:endParaRPr>
          </a:p>
          <a:p>
            <a:pPr marL="6290310">
              <a:lnSpc>
                <a:spcPct val="100000"/>
              </a:lnSpc>
              <a:spcBef>
                <a:spcPts val="2765"/>
              </a:spcBef>
            </a:pPr>
            <a:r>
              <a:rPr sz="2100" b="1" spc="-30" dirty="0">
                <a:solidFill>
                  <a:srgbClr val="002776"/>
                </a:solidFill>
                <a:latin typeface="Calibri"/>
                <a:cs typeface="Calibri"/>
              </a:rPr>
              <a:t>Tamara</a:t>
            </a:r>
            <a:r>
              <a:rPr sz="2100" b="1" spc="-50" dirty="0">
                <a:solidFill>
                  <a:srgbClr val="002776"/>
                </a:solidFill>
                <a:latin typeface="Calibri"/>
                <a:cs typeface="Calibri"/>
              </a:rPr>
              <a:t> </a:t>
            </a:r>
            <a:r>
              <a:rPr sz="2100" b="1" dirty="0">
                <a:solidFill>
                  <a:srgbClr val="002776"/>
                </a:solidFill>
                <a:latin typeface="Calibri"/>
                <a:cs typeface="Calibri"/>
              </a:rPr>
              <a:t>Wells</a:t>
            </a:r>
            <a:r>
              <a:rPr sz="2100" b="1" spc="-45" dirty="0">
                <a:solidFill>
                  <a:srgbClr val="002776"/>
                </a:solidFill>
                <a:latin typeface="Calibri"/>
                <a:cs typeface="Calibri"/>
              </a:rPr>
              <a:t> </a:t>
            </a:r>
            <a:r>
              <a:rPr sz="2100" b="1" dirty="0">
                <a:solidFill>
                  <a:srgbClr val="002776"/>
                </a:solidFill>
                <a:latin typeface="Calibri"/>
                <a:cs typeface="Calibri"/>
              </a:rPr>
              <a:t>-</a:t>
            </a:r>
            <a:r>
              <a:rPr sz="2100" b="1" spc="140" dirty="0">
                <a:solidFill>
                  <a:srgbClr val="002776"/>
                </a:solidFill>
                <a:latin typeface="Calibri"/>
                <a:cs typeface="Calibri"/>
              </a:rPr>
              <a:t> </a:t>
            </a:r>
            <a:r>
              <a:rPr sz="2100" u="heavy" spc="-10" dirty="0">
                <a:solidFill>
                  <a:srgbClr val="467886"/>
                </a:solidFill>
                <a:uFill>
                  <a:solidFill>
                    <a:srgbClr val="467886"/>
                  </a:solidFill>
                </a:uFill>
                <a:latin typeface="Calibri"/>
                <a:cs typeface="Calibri"/>
                <a:hlinkClick r:id="rId7"/>
              </a:rPr>
              <a:t>tamarawells@arizona.edu</a:t>
            </a:r>
            <a:endParaRPr sz="2100">
              <a:latin typeface="Calibri"/>
              <a:cs typeface="Calibri"/>
            </a:endParaRPr>
          </a:p>
          <a:p>
            <a:pPr marL="6290310">
              <a:lnSpc>
                <a:spcPct val="100000"/>
              </a:lnSpc>
              <a:spcBef>
                <a:spcPts val="220"/>
              </a:spcBef>
            </a:pPr>
            <a:r>
              <a:rPr sz="1550" i="1" dirty="0">
                <a:solidFill>
                  <a:srgbClr val="0C234B"/>
                </a:solidFill>
                <a:latin typeface="Calibri"/>
                <a:cs typeface="Calibri"/>
              </a:rPr>
              <a:t>Phoenix/Northern</a:t>
            </a:r>
            <a:r>
              <a:rPr sz="1550" i="1" spc="5" dirty="0">
                <a:solidFill>
                  <a:srgbClr val="0C234B"/>
                </a:solidFill>
                <a:latin typeface="Calibri"/>
                <a:cs typeface="Calibri"/>
              </a:rPr>
              <a:t> </a:t>
            </a:r>
            <a:r>
              <a:rPr sz="1550" i="1" dirty="0">
                <a:solidFill>
                  <a:srgbClr val="0C234B"/>
                </a:solidFill>
                <a:latin typeface="Calibri"/>
                <a:cs typeface="Calibri"/>
              </a:rPr>
              <a:t>AZ</a:t>
            </a:r>
            <a:r>
              <a:rPr sz="1550" i="1" spc="5" dirty="0">
                <a:solidFill>
                  <a:srgbClr val="0C234B"/>
                </a:solidFill>
                <a:latin typeface="Calibri"/>
                <a:cs typeface="Calibri"/>
              </a:rPr>
              <a:t> </a:t>
            </a:r>
            <a:r>
              <a:rPr sz="1550" i="1" dirty="0">
                <a:solidFill>
                  <a:srgbClr val="0C234B"/>
                </a:solidFill>
                <a:latin typeface="Calibri"/>
                <a:cs typeface="Calibri"/>
              </a:rPr>
              <a:t>Water</a:t>
            </a:r>
            <a:r>
              <a:rPr sz="1550" i="1" spc="5" dirty="0">
                <a:solidFill>
                  <a:srgbClr val="0C234B"/>
                </a:solidFill>
                <a:latin typeface="Calibri"/>
                <a:cs typeface="Calibri"/>
              </a:rPr>
              <a:t> </a:t>
            </a:r>
            <a:r>
              <a:rPr sz="1550" i="1" dirty="0">
                <a:solidFill>
                  <a:srgbClr val="0C234B"/>
                </a:solidFill>
                <a:latin typeface="Calibri"/>
                <a:cs typeface="Calibri"/>
              </a:rPr>
              <a:t>Festival</a:t>
            </a:r>
            <a:r>
              <a:rPr sz="1550" i="1" spc="10" dirty="0">
                <a:solidFill>
                  <a:srgbClr val="0C234B"/>
                </a:solidFill>
                <a:latin typeface="Calibri"/>
                <a:cs typeface="Calibri"/>
              </a:rPr>
              <a:t> </a:t>
            </a:r>
            <a:r>
              <a:rPr sz="1550" i="1" spc="-10" dirty="0">
                <a:solidFill>
                  <a:srgbClr val="0C234B"/>
                </a:solidFill>
                <a:latin typeface="Calibri"/>
                <a:cs typeface="Calibri"/>
              </a:rPr>
              <a:t>Coordinator</a:t>
            </a:r>
            <a:endParaRPr sz="1550">
              <a:latin typeface="Calibri"/>
              <a:cs typeface="Calibri"/>
            </a:endParaRPr>
          </a:p>
          <a:p>
            <a:pPr marL="6290310">
              <a:lnSpc>
                <a:spcPct val="100000"/>
              </a:lnSpc>
              <a:spcBef>
                <a:spcPts val="2765"/>
              </a:spcBef>
            </a:pPr>
            <a:r>
              <a:rPr sz="2100" b="1" dirty="0">
                <a:solidFill>
                  <a:srgbClr val="002776"/>
                </a:solidFill>
                <a:latin typeface="Calibri"/>
                <a:cs typeface="Calibri"/>
              </a:rPr>
              <a:t>Michael</a:t>
            </a:r>
            <a:r>
              <a:rPr sz="2100" b="1" spc="-25" dirty="0">
                <a:solidFill>
                  <a:srgbClr val="002776"/>
                </a:solidFill>
                <a:latin typeface="Calibri"/>
                <a:cs typeface="Calibri"/>
              </a:rPr>
              <a:t> </a:t>
            </a:r>
            <a:r>
              <a:rPr sz="2100" b="1" dirty="0">
                <a:solidFill>
                  <a:srgbClr val="002776"/>
                </a:solidFill>
                <a:latin typeface="Calibri"/>
                <a:cs typeface="Calibri"/>
              </a:rPr>
              <a:t>Keoki</a:t>
            </a:r>
            <a:r>
              <a:rPr sz="2100" b="1" spc="-20" dirty="0">
                <a:solidFill>
                  <a:srgbClr val="002776"/>
                </a:solidFill>
                <a:latin typeface="Calibri"/>
                <a:cs typeface="Calibri"/>
              </a:rPr>
              <a:t> </a:t>
            </a:r>
            <a:r>
              <a:rPr sz="2100" b="1" dirty="0">
                <a:solidFill>
                  <a:srgbClr val="002776"/>
                </a:solidFill>
                <a:latin typeface="Calibri"/>
                <a:cs typeface="Calibri"/>
              </a:rPr>
              <a:t>Spaeth</a:t>
            </a:r>
            <a:r>
              <a:rPr sz="2100" b="1" spc="-20" dirty="0">
                <a:solidFill>
                  <a:srgbClr val="002776"/>
                </a:solidFill>
                <a:latin typeface="Calibri"/>
                <a:cs typeface="Calibri"/>
              </a:rPr>
              <a:t> </a:t>
            </a:r>
            <a:r>
              <a:rPr sz="2100" b="1" dirty="0">
                <a:solidFill>
                  <a:srgbClr val="002776"/>
                </a:solidFill>
                <a:latin typeface="Calibri"/>
                <a:cs typeface="Calibri"/>
              </a:rPr>
              <a:t>-</a:t>
            </a:r>
            <a:r>
              <a:rPr sz="2100" b="1" spc="260" dirty="0">
                <a:solidFill>
                  <a:srgbClr val="002776"/>
                </a:solidFill>
                <a:latin typeface="Calibri"/>
                <a:cs typeface="Calibri"/>
              </a:rPr>
              <a:t> </a:t>
            </a:r>
            <a:r>
              <a:rPr sz="2100" u="heavy" spc="-10" dirty="0">
                <a:solidFill>
                  <a:srgbClr val="467886"/>
                </a:solidFill>
                <a:uFill>
                  <a:solidFill>
                    <a:srgbClr val="467886"/>
                  </a:solidFill>
                </a:uFill>
                <a:latin typeface="Calibri"/>
                <a:cs typeface="Calibri"/>
                <a:hlinkClick r:id="rId8"/>
              </a:rPr>
              <a:t>mkspaeth@arizona.edu</a:t>
            </a:r>
            <a:endParaRPr sz="2100">
              <a:latin typeface="Calibri"/>
              <a:cs typeface="Calibri"/>
            </a:endParaRPr>
          </a:p>
          <a:p>
            <a:pPr marL="6290310">
              <a:lnSpc>
                <a:spcPct val="100000"/>
              </a:lnSpc>
              <a:spcBef>
                <a:spcPts val="204"/>
              </a:spcBef>
            </a:pPr>
            <a:r>
              <a:rPr sz="1550" i="1" dirty="0">
                <a:solidFill>
                  <a:srgbClr val="0C234B"/>
                </a:solidFill>
                <a:latin typeface="Calibri"/>
                <a:cs typeface="Calibri"/>
              </a:rPr>
              <a:t>Tucson/Southern AZ</a:t>
            </a:r>
            <a:r>
              <a:rPr sz="1550" i="1" spc="5" dirty="0">
                <a:solidFill>
                  <a:srgbClr val="0C234B"/>
                </a:solidFill>
                <a:latin typeface="Calibri"/>
                <a:cs typeface="Calibri"/>
              </a:rPr>
              <a:t> </a:t>
            </a:r>
            <a:r>
              <a:rPr sz="1550" i="1" dirty="0">
                <a:solidFill>
                  <a:srgbClr val="0C234B"/>
                </a:solidFill>
                <a:latin typeface="Calibri"/>
                <a:cs typeface="Calibri"/>
              </a:rPr>
              <a:t>Water</a:t>
            </a:r>
            <a:r>
              <a:rPr sz="1550" i="1" spc="5" dirty="0">
                <a:solidFill>
                  <a:srgbClr val="0C234B"/>
                </a:solidFill>
                <a:latin typeface="Calibri"/>
                <a:cs typeface="Calibri"/>
              </a:rPr>
              <a:t> </a:t>
            </a:r>
            <a:r>
              <a:rPr sz="1550" i="1" dirty="0">
                <a:solidFill>
                  <a:srgbClr val="0C234B"/>
                </a:solidFill>
                <a:latin typeface="Calibri"/>
                <a:cs typeface="Calibri"/>
              </a:rPr>
              <a:t>Festival</a:t>
            </a:r>
            <a:r>
              <a:rPr sz="1550" i="1" spc="5" dirty="0">
                <a:solidFill>
                  <a:srgbClr val="0C234B"/>
                </a:solidFill>
                <a:latin typeface="Calibri"/>
                <a:cs typeface="Calibri"/>
              </a:rPr>
              <a:t> </a:t>
            </a:r>
            <a:r>
              <a:rPr sz="1550" i="1" spc="-10" dirty="0">
                <a:solidFill>
                  <a:srgbClr val="0C234B"/>
                </a:solidFill>
                <a:latin typeface="Calibri"/>
                <a:cs typeface="Calibri"/>
              </a:rPr>
              <a:t>Coordinator</a:t>
            </a:r>
            <a:endParaRPr sz="1550">
              <a:latin typeface="Calibri"/>
              <a:cs typeface="Calibri"/>
            </a:endParaRPr>
          </a:p>
          <a:p>
            <a:pPr marL="12700">
              <a:lnSpc>
                <a:spcPts val="2865"/>
              </a:lnSpc>
              <a:spcBef>
                <a:spcPts val="3215"/>
              </a:spcBef>
            </a:pPr>
            <a:r>
              <a:rPr sz="2400" b="1" u="heavy" spc="-20" dirty="0">
                <a:solidFill>
                  <a:srgbClr val="C00000"/>
                </a:solidFill>
                <a:uFill>
                  <a:solidFill>
                    <a:srgbClr val="C00000"/>
                  </a:solidFill>
                </a:uFill>
                <a:latin typeface="Calibri"/>
                <a:cs typeface="Calibri"/>
                <a:hlinkClick r:id="rId9"/>
              </a:rPr>
              <a:t>https://projectwet.arizona.edu/arizona</a:t>
            </a:r>
            <a:r>
              <a:rPr sz="2400" b="1" u="heavy" spc="-20" dirty="0">
                <a:solidFill>
                  <a:srgbClr val="C00000"/>
                </a:solidFill>
                <a:uFill>
                  <a:solidFill>
                    <a:srgbClr val="C00000"/>
                  </a:solidFill>
                </a:uFill>
                <a:latin typeface="Calibri"/>
                <a:cs typeface="Calibri"/>
                <a:hlinkClick r:id="rId10"/>
              </a:rPr>
              <a:t>-</a:t>
            </a:r>
            <a:r>
              <a:rPr sz="2400" b="1" u="heavy" spc="-40" dirty="0">
                <a:solidFill>
                  <a:srgbClr val="C00000"/>
                </a:solidFill>
                <a:uFill>
                  <a:solidFill>
                    <a:srgbClr val="C00000"/>
                  </a:solidFill>
                </a:uFill>
                <a:latin typeface="Calibri"/>
                <a:cs typeface="Calibri"/>
                <a:hlinkClick r:id="rId9"/>
              </a:rPr>
              <a:t>water</a:t>
            </a:r>
            <a:r>
              <a:rPr sz="2400" b="1" u="heavy" spc="-40" dirty="0">
                <a:solidFill>
                  <a:srgbClr val="C00000"/>
                </a:solidFill>
                <a:uFill>
                  <a:solidFill>
                    <a:srgbClr val="C00000"/>
                  </a:solidFill>
                </a:uFill>
                <a:latin typeface="Calibri"/>
                <a:cs typeface="Calibri"/>
                <a:hlinkClick r:id="rId10"/>
              </a:rPr>
              <a:t>-</a:t>
            </a:r>
            <a:r>
              <a:rPr sz="2400" b="1" u="heavy" dirty="0">
                <a:solidFill>
                  <a:srgbClr val="C00000"/>
                </a:solidFill>
                <a:uFill>
                  <a:solidFill>
                    <a:srgbClr val="C00000"/>
                  </a:solidFill>
                </a:uFill>
                <a:latin typeface="Calibri"/>
                <a:cs typeface="Calibri"/>
                <a:hlinkClick r:id="rId9"/>
              </a:rPr>
              <a:t>festival/teacher</a:t>
            </a:r>
            <a:r>
              <a:rPr sz="2400" b="1" u="heavy" dirty="0">
                <a:solidFill>
                  <a:srgbClr val="C00000"/>
                </a:solidFill>
                <a:uFill>
                  <a:solidFill>
                    <a:srgbClr val="C00000"/>
                  </a:solidFill>
                </a:uFill>
                <a:latin typeface="Calibri"/>
                <a:cs typeface="Calibri"/>
                <a:hlinkClick r:id="rId10"/>
              </a:rPr>
              <a:t>-</a:t>
            </a:r>
            <a:endParaRPr sz="2400">
              <a:latin typeface="Calibri"/>
              <a:cs typeface="Calibri"/>
            </a:endParaRPr>
          </a:p>
          <a:p>
            <a:pPr marL="12700">
              <a:lnSpc>
                <a:spcPts val="2865"/>
              </a:lnSpc>
            </a:pPr>
            <a:r>
              <a:rPr sz="2400" b="1" u="heavy" spc="-10" dirty="0">
                <a:solidFill>
                  <a:srgbClr val="C00000"/>
                </a:solidFill>
                <a:uFill>
                  <a:solidFill>
                    <a:srgbClr val="C00000"/>
                  </a:solidFill>
                </a:uFill>
                <a:latin typeface="Calibri"/>
                <a:cs typeface="Calibri"/>
                <a:hlinkClick r:id="rId9"/>
              </a:rPr>
              <a:t>resources</a:t>
            </a:r>
            <a:r>
              <a:rPr sz="2400" b="1" u="heavy" spc="600" dirty="0">
                <a:solidFill>
                  <a:srgbClr val="C00000"/>
                </a:solidFill>
                <a:uFill>
                  <a:solidFill>
                    <a:srgbClr val="C00000"/>
                  </a:solidFill>
                </a:uFill>
                <a:latin typeface="Calibri"/>
                <a:cs typeface="Calibri"/>
                <a:hlinkClick r:id="rId9"/>
              </a:rPr>
              <a:t> </a:t>
            </a:r>
            <a:endParaRPr sz="2400">
              <a:latin typeface="Calibri"/>
              <a:cs typeface="Calibri"/>
            </a:endParaRPr>
          </a:p>
        </p:txBody>
      </p:sp>
      <p:pic>
        <p:nvPicPr>
          <p:cNvPr id="12" name="object 12"/>
          <p:cNvPicPr/>
          <p:nvPr/>
        </p:nvPicPr>
        <p:blipFill>
          <a:blip r:embed="rId11" cstate="print"/>
          <a:stretch>
            <a:fillRect/>
          </a:stretch>
        </p:blipFill>
        <p:spPr>
          <a:xfrm>
            <a:off x="487756" y="209105"/>
            <a:ext cx="4354143" cy="58815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TotalTime>
  <Words>1930</Words>
  <Application>Microsoft Office PowerPoint</Application>
  <PresentationFormat>Widescreen</PresentationFormat>
  <Paragraphs>158</Paragraphs>
  <Slides>15</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Arial</vt:lpstr>
      <vt:lpstr>Calibri</vt:lpstr>
      <vt:lpstr>Times New Roman</vt:lpstr>
      <vt:lpstr>Office Theme</vt:lpstr>
      <vt:lpstr>PowerPoint Presentation</vt:lpstr>
      <vt:lpstr>A Drop in the Bucket</vt:lpstr>
      <vt:lpstr>A Drop in the Bucket </vt:lpstr>
      <vt:lpstr>Water Web</vt:lpstr>
      <vt:lpstr> Indirect Water Use  The water used to produce the goods and services we all enjoy. It is the water hidden or not seen by the end-user during the process or manufacturing of a good or service.</vt:lpstr>
      <vt:lpstr>SUSTAINABILITY &amp; STEWARDSHIP: LESSON 6.2 </vt:lpstr>
      <vt:lpstr>My Water Footprint</vt:lpstr>
      <vt:lpstr>SUSTAINABILITY &amp; STEWARDSHIP: LESSON 6.3</vt:lpstr>
      <vt:lpstr>SUSTAINABILITY &amp; STEWARDSHIP: Lesson 6.3  The Activity:</vt:lpstr>
      <vt:lpstr>Splashing into Solutions</vt:lpstr>
      <vt:lpstr>PowerPoint Presentation</vt:lpstr>
      <vt:lpstr>BE THE TIDAL WAVE OF CHANGE! Your daily choices and actions can add up to make a positive difference.</vt:lpstr>
      <vt:lpstr>Wrap-Up</vt:lpstr>
      <vt:lpstr>Where is Arizona’s water? What are the connections between people, water, and life in our environment?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Spaeth, Michael Keoki - (mkspaeth)</cp:lastModifiedBy>
  <cp:revision>2</cp:revision>
  <dcterms:created xsi:type="dcterms:W3CDTF">2026-10-13T20:55:23Z</dcterms:created>
  <dcterms:modified xsi:type="dcterms:W3CDTF">2026-10-13T21:08:45Z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2026-10-13T00:00:00Z</vt:filetime>
  </property>
  <property fmtid="{D5CDD505-2E9C-101B-9397-08002B2CF9AE}" pid="4" name="CreationClient">
    <vt:lpwstr>hz-json-import</vt:lpwstr>
  </property>
  <property fmtid="{D5CDD505-2E9C-101B-9397-08002B2CF9AE}" pid="5" name="Creator">
    <vt:lpwstr>Adobe Express</vt:lpwstr>
  </property>
  <property fmtid="{D5CDD505-2E9C-101B-9397-08002B2CF9AE}" pid="6" name="LastSaved">
    <vt:filetime>2026-10-13T00:00:00Z</vt:filetime>
  </property>
  <property fmtid="{D5CDD505-2E9C-101B-9397-08002B2CF9AE}" pid="7" name="Producer">
    <vt:lpwstr>Adobe Express</vt:lpwstr>
  </property>
</Properties>
</file>